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0"/>
  </p:notesMasterIdLst>
  <p:sldIdLst>
    <p:sldId id="256" r:id="rId3"/>
    <p:sldId id="257" r:id="rId4"/>
    <p:sldId id="260" r:id="rId5"/>
    <p:sldId id="259" r:id="rId6"/>
    <p:sldId id="258" r:id="rId7"/>
    <p:sldId id="271" r:id="rId8"/>
    <p:sldId id="289" r:id="rId9"/>
    <p:sldId id="284" r:id="rId10"/>
    <p:sldId id="261" r:id="rId11"/>
    <p:sldId id="285" r:id="rId12"/>
    <p:sldId id="274" r:id="rId13"/>
    <p:sldId id="273" r:id="rId14"/>
    <p:sldId id="287" r:id="rId15"/>
    <p:sldId id="290" r:id="rId16"/>
    <p:sldId id="262" r:id="rId17"/>
    <p:sldId id="272" r:id="rId18"/>
    <p:sldId id="288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6" autoAdjust="0"/>
    <p:restoredTop sz="93652" autoAdjust="0"/>
  </p:normalViewPr>
  <p:slideViewPr>
    <p:cSldViewPr snapToGrid="0" snapToObjects="1">
      <p:cViewPr varScale="1">
        <p:scale>
          <a:sx n="98" d="100"/>
          <a:sy n="98" d="100"/>
        </p:scale>
        <p:origin x="208" y="288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DDFB94-86A1-F347-BD13-2BB86D293690}" type="doc">
      <dgm:prSet loTypeId="urn:microsoft.com/office/officeart/2005/8/layout/arrow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ED689-6074-8D47-9CF0-B6AD9CDFE901}">
      <dgm:prSet phldrT="[Text]"/>
      <dgm:spPr/>
      <dgm:t>
        <a:bodyPr/>
        <a:lstStyle/>
        <a:p>
          <a:r>
            <a:rPr lang="en-US" dirty="0" smtClean="0"/>
            <a:t>Filter Neutral Reviews</a:t>
          </a:r>
          <a:endParaRPr lang="en-US" dirty="0"/>
        </a:p>
      </dgm:t>
    </dgm:pt>
    <dgm:pt modelId="{3470307A-8955-9B46-BFCF-4EBD47986E5A}" type="parTrans" cxnId="{754D7A70-C3EB-B142-828E-6C8F55C41125}">
      <dgm:prSet/>
      <dgm:spPr/>
      <dgm:t>
        <a:bodyPr/>
        <a:lstStyle/>
        <a:p>
          <a:endParaRPr lang="en-US"/>
        </a:p>
      </dgm:t>
    </dgm:pt>
    <dgm:pt modelId="{A26887A5-C42D-7047-98FF-F9FF425B6969}" type="sibTrans" cxnId="{754D7A70-C3EB-B142-828E-6C8F55C41125}">
      <dgm:prSet/>
      <dgm:spPr/>
      <dgm:t>
        <a:bodyPr/>
        <a:lstStyle/>
        <a:p>
          <a:endParaRPr lang="en-US"/>
        </a:p>
      </dgm:t>
    </dgm:pt>
    <dgm:pt modelId="{B7D9CF48-4933-1E49-94F1-6648DE90E95F}">
      <dgm:prSet phldrT="[Text]"/>
      <dgm:spPr/>
      <dgm:t>
        <a:bodyPr/>
        <a:lstStyle/>
        <a:p>
          <a:r>
            <a:rPr lang="en-US" dirty="0" smtClean="0"/>
            <a:t>Convert Scores Into Binary</a:t>
          </a:r>
          <a:endParaRPr lang="en-US" dirty="0"/>
        </a:p>
      </dgm:t>
    </dgm:pt>
    <dgm:pt modelId="{DF4A66D1-6BFA-0646-B554-03B4EB7E786E}" type="parTrans" cxnId="{E90EF471-6096-BD4E-9668-A4B3F713AF76}">
      <dgm:prSet/>
      <dgm:spPr/>
      <dgm:t>
        <a:bodyPr/>
        <a:lstStyle/>
        <a:p>
          <a:endParaRPr lang="en-US"/>
        </a:p>
      </dgm:t>
    </dgm:pt>
    <dgm:pt modelId="{851B2E76-28B5-1743-8953-24F10B55998E}" type="sibTrans" cxnId="{E90EF471-6096-BD4E-9668-A4B3F713AF76}">
      <dgm:prSet/>
      <dgm:spPr/>
      <dgm:t>
        <a:bodyPr/>
        <a:lstStyle/>
        <a:p>
          <a:endParaRPr lang="en-US"/>
        </a:p>
      </dgm:t>
    </dgm:pt>
    <dgm:pt modelId="{DE8CB45D-6A16-F548-857A-F473FB7069A9}" type="pres">
      <dgm:prSet presAssocID="{8DDDFB94-86A1-F347-BD13-2BB86D293690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2A4407-7C48-5443-A7C7-A39090CC06C9}" type="pres">
      <dgm:prSet presAssocID="{8DDDFB94-86A1-F347-BD13-2BB86D293690}" presName="ribbon" presStyleLbl="node1" presStyleIdx="0" presStyleCnt="1"/>
      <dgm:spPr/>
    </dgm:pt>
    <dgm:pt modelId="{DE12F96E-EBAD-DD4D-8365-1293E2F07064}" type="pres">
      <dgm:prSet presAssocID="{8DDDFB94-86A1-F347-BD13-2BB86D293690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F594C-EFE3-0E4D-8578-A09BBCB0FA2F}" type="pres">
      <dgm:prSet presAssocID="{8DDDFB94-86A1-F347-BD13-2BB86D293690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16A800-3603-164F-A885-5C7F4DAE717C}" type="presOf" srcId="{7B8ED689-6074-8D47-9CF0-B6AD9CDFE901}" destId="{DE12F96E-EBAD-DD4D-8365-1293E2F07064}" srcOrd="0" destOrd="0" presId="urn:microsoft.com/office/officeart/2005/8/layout/arrow6"/>
    <dgm:cxn modelId="{754DA7A7-4EC4-6147-B50B-C6CA9C0C023C}" type="presOf" srcId="{8DDDFB94-86A1-F347-BD13-2BB86D293690}" destId="{DE8CB45D-6A16-F548-857A-F473FB7069A9}" srcOrd="0" destOrd="0" presId="urn:microsoft.com/office/officeart/2005/8/layout/arrow6"/>
    <dgm:cxn modelId="{754D7A70-C3EB-B142-828E-6C8F55C41125}" srcId="{8DDDFB94-86A1-F347-BD13-2BB86D293690}" destId="{7B8ED689-6074-8D47-9CF0-B6AD9CDFE901}" srcOrd="0" destOrd="0" parTransId="{3470307A-8955-9B46-BFCF-4EBD47986E5A}" sibTransId="{A26887A5-C42D-7047-98FF-F9FF425B6969}"/>
    <dgm:cxn modelId="{E90EF471-6096-BD4E-9668-A4B3F713AF76}" srcId="{8DDDFB94-86A1-F347-BD13-2BB86D293690}" destId="{B7D9CF48-4933-1E49-94F1-6648DE90E95F}" srcOrd="1" destOrd="0" parTransId="{DF4A66D1-6BFA-0646-B554-03B4EB7E786E}" sibTransId="{851B2E76-28B5-1743-8953-24F10B55998E}"/>
    <dgm:cxn modelId="{E6C9811B-9CD3-EF4C-BF81-A2CC5E42EEEE}" type="presOf" srcId="{B7D9CF48-4933-1E49-94F1-6648DE90E95F}" destId="{534F594C-EFE3-0E4D-8578-A09BBCB0FA2F}" srcOrd="0" destOrd="0" presId="urn:microsoft.com/office/officeart/2005/8/layout/arrow6"/>
    <dgm:cxn modelId="{443C7F2D-411F-1F4E-94DB-A2E9B69679D5}" type="presParOf" srcId="{DE8CB45D-6A16-F548-857A-F473FB7069A9}" destId="{182A4407-7C48-5443-A7C7-A39090CC06C9}" srcOrd="0" destOrd="0" presId="urn:microsoft.com/office/officeart/2005/8/layout/arrow6"/>
    <dgm:cxn modelId="{2527CEFC-8BBE-764F-B7F6-EE76C90D5CE4}" type="presParOf" srcId="{DE8CB45D-6A16-F548-857A-F473FB7069A9}" destId="{DE12F96E-EBAD-DD4D-8365-1293E2F07064}" srcOrd="1" destOrd="0" presId="urn:microsoft.com/office/officeart/2005/8/layout/arrow6"/>
    <dgm:cxn modelId="{9D97EA83-CDE0-034B-814B-7D3C83D5AF9D}" type="presParOf" srcId="{DE8CB45D-6A16-F548-857A-F473FB7069A9}" destId="{534F594C-EFE3-0E4D-8578-A09BBCB0FA2F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642808-9BD9-A74C-A561-1C89320BC6AE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</dgm:pt>
    <dgm:pt modelId="{90A21345-E022-F941-8AB0-FEB174AC7B2C}">
      <dgm:prSet phldrT="[Text]"/>
      <dgm:spPr/>
      <dgm:t>
        <a:bodyPr/>
        <a:lstStyle/>
        <a:p>
          <a:r>
            <a:rPr lang="en-US" dirty="0" smtClean="0"/>
            <a:t>Logistic Regression</a:t>
          </a:r>
          <a:endParaRPr lang="en-US" dirty="0"/>
        </a:p>
      </dgm:t>
    </dgm:pt>
    <dgm:pt modelId="{A135680E-B7F5-034B-98AD-AAEBF056E582}" type="parTrans" cxnId="{15E378C3-824C-1546-80FC-FCBCD8E4E184}">
      <dgm:prSet/>
      <dgm:spPr/>
      <dgm:t>
        <a:bodyPr/>
        <a:lstStyle/>
        <a:p>
          <a:endParaRPr lang="en-US"/>
        </a:p>
      </dgm:t>
    </dgm:pt>
    <dgm:pt modelId="{40506E95-E7C2-4441-A14B-F62FCA1A3C15}" type="sibTrans" cxnId="{15E378C3-824C-1546-80FC-FCBCD8E4E184}">
      <dgm:prSet/>
      <dgm:spPr/>
      <dgm:t>
        <a:bodyPr/>
        <a:lstStyle/>
        <a:p>
          <a:endParaRPr lang="en-US"/>
        </a:p>
      </dgm:t>
    </dgm:pt>
    <dgm:pt modelId="{9A8A3442-0A8E-184E-90CF-B44484730A4F}">
      <dgm:prSet phldrT="[Text]"/>
      <dgm:spPr/>
      <dgm:t>
        <a:bodyPr/>
        <a:lstStyle/>
        <a:p>
          <a:r>
            <a:rPr lang="en-US" dirty="0" smtClean="0"/>
            <a:t>Gradient Boosting Tree</a:t>
          </a:r>
          <a:endParaRPr lang="en-US" dirty="0"/>
        </a:p>
      </dgm:t>
    </dgm:pt>
    <dgm:pt modelId="{470B61E9-9A6F-624C-9DB2-0F50A169D8C3}" type="parTrans" cxnId="{1B6A7EEA-0F8A-264D-85BD-C2B7BB28FBC4}">
      <dgm:prSet/>
      <dgm:spPr/>
      <dgm:t>
        <a:bodyPr/>
        <a:lstStyle/>
        <a:p>
          <a:endParaRPr lang="en-US"/>
        </a:p>
      </dgm:t>
    </dgm:pt>
    <dgm:pt modelId="{BA07DF41-6826-C24D-9A1F-26F50272ABC9}" type="sibTrans" cxnId="{1B6A7EEA-0F8A-264D-85BD-C2B7BB28FBC4}">
      <dgm:prSet/>
      <dgm:spPr/>
      <dgm:t>
        <a:bodyPr/>
        <a:lstStyle/>
        <a:p>
          <a:endParaRPr lang="en-US"/>
        </a:p>
      </dgm:t>
    </dgm:pt>
    <dgm:pt modelId="{2A888DC5-E582-8245-8400-6ED864D3D9DF}">
      <dgm:prSet phldrT="[Text]"/>
      <dgm:spPr/>
      <dgm:t>
        <a:bodyPr/>
        <a:lstStyle/>
        <a:p>
          <a:r>
            <a:rPr lang="en-US" dirty="0" smtClean="0"/>
            <a:t>Naïve Bayes</a:t>
          </a:r>
          <a:endParaRPr lang="en-US" dirty="0"/>
        </a:p>
      </dgm:t>
    </dgm:pt>
    <dgm:pt modelId="{0C74732D-76A4-4C43-A138-97C022E6CD93}" type="parTrans" cxnId="{F65D31CE-7F35-014E-A989-F7479A36E96E}">
      <dgm:prSet/>
      <dgm:spPr/>
      <dgm:t>
        <a:bodyPr/>
        <a:lstStyle/>
        <a:p>
          <a:endParaRPr lang="en-US"/>
        </a:p>
      </dgm:t>
    </dgm:pt>
    <dgm:pt modelId="{4C56FED8-32C5-7A42-B32A-D2F83D843C91}" type="sibTrans" cxnId="{F65D31CE-7F35-014E-A989-F7479A36E96E}">
      <dgm:prSet/>
      <dgm:spPr/>
      <dgm:t>
        <a:bodyPr/>
        <a:lstStyle/>
        <a:p>
          <a:endParaRPr lang="en-US"/>
        </a:p>
      </dgm:t>
    </dgm:pt>
    <dgm:pt modelId="{520B29C5-0B15-374A-B7E6-A0B18C8C2F65}" type="pres">
      <dgm:prSet presAssocID="{FB642808-9BD9-A74C-A561-1C89320BC6AE}" presName="Name0" presStyleCnt="0">
        <dgm:presLayoutVars>
          <dgm:chMax val="7"/>
          <dgm:chPref val="7"/>
          <dgm:dir/>
        </dgm:presLayoutVars>
      </dgm:prSet>
      <dgm:spPr/>
    </dgm:pt>
    <dgm:pt modelId="{F60AE289-A3E2-8644-A44E-63659AF54DB5}" type="pres">
      <dgm:prSet presAssocID="{FB642808-9BD9-A74C-A561-1C89320BC6AE}" presName="Name1" presStyleCnt="0"/>
      <dgm:spPr/>
    </dgm:pt>
    <dgm:pt modelId="{A7242473-7177-5646-A979-F57588B0C072}" type="pres">
      <dgm:prSet presAssocID="{FB642808-9BD9-A74C-A561-1C89320BC6AE}" presName="cycle" presStyleCnt="0"/>
      <dgm:spPr/>
    </dgm:pt>
    <dgm:pt modelId="{E8B117FB-9CF6-8D41-9E51-D7F668688992}" type="pres">
      <dgm:prSet presAssocID="{FB642808-9BD9-A74C-A561-1C89320BC6AE}" presName="srcNode" presStyleLbl="node1" presStyleIdx="0" presStyleCnt="3"/>
      <dgm:spPr/>
    </dgm:pt>
    <dgm:pt modelId="{FD9FD3DE-BB40-0149-939F-C8C246D4731A}" type="pres">
      <dgm:prSet presAssocID="{FB642808-9BD9-A74C-A561-1C89320BC6AE}" presName="conn" presStyleLbl="parChTrans1D2" presStyleIdx="0" presStyleCnt="1"/>
      <dgm:spPr/>
    </dgm:pt>
    <dgm:pt modelId="{D2038661-19DC-9543-8C59-30BA8E9E889B}" type="pres">
      <dgm:prSet presAssocID="{FB642808-9BD9-A74C-A561-1C89320BC6AE}" presName="extraNode" presStyleLbl="node1" presStyleIdx="0" presStyleCnt="3"/>
      <dgm:spPr/>
    </dgm:pt>
    <dgm:pt modelId="{2AB4358E-D505-8048-8D23-14D86CDD2FA0}" type="pres">
      <dgm:prSet presAssocID="{FB642808-9BD9-A74C-A561-1C89320BC6AE}" presName="dstNode" presStyleLbl="node1" presStyleIdx="0" presStyleCnt="3"/>
      <dgm:spPr/>
    </dgm:pt>
    <dgm:pt modelId="{30878232-A126-284E-991D-4AD1979B1B95}" type="pres">
      <dgm:prSet presAssocID="{90A21345-E022-F941-8AB0-FEB174AC7B2C}" presName="text_1" presStyleLbl="node1" presStyleIdx="0" presStyleCnt="3">
        <dgm:presLayoutVars>
          <dgm:bulletEnabled val="1"/>
        </dgm:presLayoutVars>
      </dgm:prSet>
      <dgm:spPr/>
    </dgm:pt>
    <dgm:pt modelId="{A059FD2A-DA16-BC44-BF8E-5FFEB7EEAC4F}" type="pres">
      <dgm:prSet presAssocID="{90A21345-E022-F941-8AB0-FEB174AC7B2C}" presName="accent_1" presStyleCnt="0"/>
      <dgm:spPr/>
    </dgm:pt>
    <dgm:pt modelId="{B31514B4-C131-C44F-AC21-0F634218DB3A}" type="pres">
      <dgm:prSet presAssocID="{90A21345-E022-F941-8AB0-FEB174AC7B2C}" presName="accentRepeatNode" presStyleLbl="solidFgAcc1" presStyleIdx="0" presStyleCnt="3"/>
      <dgm:spPr/>
    </dgm:pt>
    <dgm:pt modelId="{E2F5A59A-8215-BA43-8020-0A819FEE87AC}" type="pres">
      <dgm:prSet presAssocID="{9A8A3442-0A8E-184E-90CF-B44484730A4F}" presName="text_2" presStyleLbl="node1" presStyleIdx="1" presStyleCnt="3">
        <dgm:presLayoutVars>
          <dgm:bulletEnabled val="1"/>
        </dgm:presLayoutVars>
      </dgm:prSet>
      <dgm:spPr/>
    </dgm:pt>
    <dgm:pt modelId="{972D5BB5-AEE5-3045-80E2-DBD9CE583E55}" type="pres">
      <dgm:prSet presAssocID="{9A8A3442-0A8E-184E-90CF-B44484730A4F}" presName="accent_2" presStyleCnt="0"/>
      <dgm:spPr/>
    </dgm:pt>
    <dgm:pt modelId="{929EAE15-54FC-B644-B9D6-74B8DC0DD0C4}" type="pres">
      <dgm:prSet presAssocID="{9A8A3442-0A8E-184E-90CF-B44484730A4F}" presName="accentRepeatNode" presStyleLbl="solidFgAcc1" presStyleIdx="1" presStyleCnt="3"/>
      <dgm:spPr/>
    </dgm:pt>
    <dgm:pt modelId="{EA2FCBEA-5AB2-9D4A-B40F-CB48D170B5C2}" type="pres">
      <dgm:prSet presAssocID="{2A888DC5-E582-8245-8400-6ED864D3D9DF}" presName="text_3" presStyleLbl="node1" presStyleIdx="2" presStyleCnt="3">
        <dgm:presLayoutVars>
          <dgm:bulletEnabled val="1"/>
        </dgm:presLayoutVars>
      </dgm:prSet>
      <dgm:spPr/>
    </dgm:pt>
    <dgm:pt modelId="{6EC618FC-1458-9A43-BFDB-9F4CC3753CE8}" type="pres">
      <dgm:prSet presAssocID="{2A888DC5-E582-8245-8400-6ED864D3D9DF}" presName="accent_3" presStyleCnt="0"/>
      <dgm:spPr/>
    </dgm:pt>
    <dgm:pt modelId="{730127E4-AA08-FF40-BDE2-FDCF733C3EDD}" type="pres">
      <dgm:prSet presAssocID="{2A888DC5-E582-8245-8400-6ED864D3D9DF}" presName="accentRepeatNode" presStyleLbl="solidFgAcc1" presStyleIdx="2" presStyleCnt="3"/>
      <dgm:spPr/>
    </dgm:pt>
  </dgm:ptLst>
  <dgm:cxnLst>
    <dgm:cxn modelId="{F65D31CE-7F35-014E-A989-F7479A36E96E}" srcId="{FB642808-9BD9-A74C-A561-1C89320BC6AE}" destId="{2A888DC5-E582-8245-8400-6ED864D3D9DF}" srcOrd="2" destOrd="0" parTransId="{0C74732D-76A4-4C43-A138-97C022E6CD93}" sibTransId="{4C56FED8-32C5-7A42-B32A-D2F83D843C91}"/>
    <dgm:cxn modelId="{679DD7CF-4F39-7346-95DD-D24CC0F8FED6}" type="presOf" srcId="{FB642808-9BD9-A74C-A561-1C89320BC6AE}" destId="{520B29C5-0B15-374A-B7E6-A0B18C8C2F65}" srcOrd="0" destOrd="0" presId="urn:microsoft.com/office/officeart/2008/layout/VerticalCurvedList"/>
    <dgm:cxn modelId="{44905A79-1A9F-3849-9041-E4EFFB9FCE9D}" type="presOf" srcId="{9A8A3442-0A8E-184E-90CF-B44484730A4F}" destId="{E2F5A59A-8215-BA43-8020-0A819FEE87AC}" srcOrd="0" destOrd="0" presId="urn:microsoft.com/office/officeart/2008/layout/VerticalCurvedList"/>
    <dgm:cxn modelId="{15E378C3-824C-1546-80FC-FCBCD8E4E184}" srcId="{FB642808-9BD9-A74C-A561-1C89320BC6AE}" destId="{90A21345-E022-F941-8AB0-FEB174AC7B2C}" srcOrd="0" destOrd="0" parTransId="{A135680E-B7F5-034B-98AD-AAEBF056E582}" sibTransId="{40506E95-E7C2-4441-A14B-F62FCA1A3C15}"/>
    <dgm:cxn modelId="{519F08CE-C11D-E849-B299-DC8EDA2B50DB}" type="presOf" srcId="{90A21345-E022-F941-8AB0-FEB174AC7B2C}" destId="{30878232-A126-284E-991D-4AD1979B1B95}" srcOrd="0" destOrd="0" presId="urn:microsoft.com/office/officeart/2008/layout/VerticalCurvedList"/>
    <dgm:cxn modelId="{35AFFC03-18EA-C04A-B59D-3FE4055E1DA3}" type="presOf" srcId="{2A888DC5-E582-8245-8400-6ED864D3D9DF}" destId="{EA2FCBEA-5AB2-9D4A-B40F-CB48D170B5C2}" srcOrd="0" destOrd="0" presId="urn:microsoft.com/office/officeart/2008/layout/VerticalCurvedList"/>
    <dgm:cxn modelId="{87432F34-7F09-3845-84C6-DB6ADE480DA5}" type="presOf" srcId="{40506E95-E7C2-4441-A14B-F62FCA1A3C15}" destId="{FD9FD3DE-BB40-0149-939F-C8C246D4731A}" srcOrd="0" destOrd="0" presId="urn:microsoft.com/office/officeart/2008/layout/VerticalCurvedList"/>
    <dgm:cxn modelId="{1B6A7EEA-0F8A-264D-85BD-C2B7BB28FBC4}" srcId="{FB642808-9BD9-A74C-A561-1C89320BC6AE}" destId="{9A8A3442-0A8E-184E-90CF-B44484730A4F}" srcOrd="1" destOrd="0" parTransId="{470B61E9-9A6F-624C-9DB2-0F50A169D8C3}" sibTransId="{BA07DF41-6826-C24D-9A1F-26F50272ABC9}"/>
    <dgm:cxn modelId="{1B079F86-A5AF-FE4E-849B-422C02EAA314}" type="presParOf" srcId="{520B29C5-0B15-374A-B7E6-A0B18C8C2F65}" destId="{F60AE289-A3E2-8644-A44E-63659AF54DB5}" srcOrd="0" destOrd="0" presId="urn:microsoft.com/office/officeart/2008/layout/VerticalCurvedList"/>
    <dgm:cxn modelId="{F912593B-3D91-2542-B410-3C3E3D190958}" type="presParOf" srcId="{F60AE289-A3E2-8644-A44E-63659AF54DB5}" destId="{A7242473-7177-5646-A979-F57588B0C072}" srcOrd="0" destOrd="0" presId="urn:microsoft.com/office/officeart/2008/layout/VerticalCurvedList"/>
    <dgm:cxn modelId="{DC4C6CE3-13B4-634D-AE6E-095DD955A2E3}" type="presParOf" srcId="{A7242473-7177-5646-A979-F57588B0C072}" destId="{E8B117FB-9CF6-8D41-9E51-D7F668688992}" srcOrd="0" destOrd="0" presId="urn:microsoft.com/office/officeart/2008/layout/VerticalCurvedList"/>
    <dgm:cxn modelId="{70A1E625-1604-CA4B-B297-BEF6523CBA19}" type="presParOf" srcId="{A7242473-7177-5646-A979-F57588B0C072}" destId="{FD9FD3DE-BB40-0149-939F-C8C246D4731A}" srcOrd="1" destOrd="0" presId="urn:microsoft.com/office/officeart/2008/layout/VerticalCurvedList"/>
    <dgm:cxn modelId="{E8ECB1B9-3A8D-1343-9B66-7EC80E006F93}" type="presParOf" srcId="{A7242473-7177-5646-A979-F57588B0C072}" destId="{D2038661-19DC-9543-8C59-30BA8E9E889B}" srcOrd="2" destOrd="0" presId="urn:microsoft.com/office/officeart/2008/layout/VerticalCurvedList"/>
    <dgm:cxn modelId="{3B292A00-63B2-654D-9FE9-C67AE0E1BE35}" type="presParOf" srcId="{A7242473-7177-5646-A979-F57588B0C072}" destId="{2AB4358E-D505-8048-8D23-14D86CDD2FA0}" srcOrd="3" destOrd="0" presId="urn:microsoft.com/office/officeart/2008/layout/VerticalCurvedList"/>
    <dgm:cxn modelId="{04B13A90-43C2-4B42-98B1-96728738B73D}" type="presParOf" srcId="{F60AE289-A3E2-8644-A44E-63659AF54DB5}" destId="{30878232-A126-284E-991D-4AD1979B1B95}" srcOrd="1" destOrd="0" presId="urn:microsoft.com/office/officeart/2008/layout/VerticalCurvedList"/>
    <dgm:cxn modelId="{EF83A503-A4C4-7C48-843C-22994AE4944B}" type="presParOf" srcId="{F60AE289-A3E2-8644-A44E-63659AF54DB5}" destId="{A059FD2A-DA16-BC44-BF8E-5FFEB7EEAC4F}" srcOrd="2" destOrd="0" presId="urn:microsoft.com/office/officeart/2008/layout/VerticalCurvedList"/>
    <dgm:cxn modelId="{F44199DB-5C3B-A94C-B25C-17B847BACD26}" type="presParOf" srcId="{A059FD2A-DA16-BC44-BF8E-5FFEB7EEAC4F}" destId="{B31514B4-C131-C44F-AC21-0F634218DB3A}" srcOrd="0" destOrd="0" presId="urn:microsoft.com/office/officeart/2008/layout/VerticalCurvedList"/>
    <dgm:cxn modelId="{AEB6B46C-A844-BF42-91A4-4D4C6E0D92A7}" type="presParOf" srcId="{F60AE289-A3E2-8644-A44E-63659AF54DB5}" destId="{E2F5A59A-8215-BA43-8020-0A819FEE87AC}" srcOrd="3" destOrd="0" presId="urn:microsoft.com/office/officeart/2008/layout/VerticalCurvedList"/>
    <dgm:cxn modelId="{D198EE3C-D3E3-DA4C-A442-A1AE62C87E7E}" type="presParOf" srcId="{F60AE289-A3E2-8644-A44E-63659AF54DB5}" destId="{972D5BB5-AEE5-3045-80E2-DBD9CE583E55}" srcOrd="4" destOrd="0" presId="urn:microsoft.com/office/officeart/2008/layout/VerticalCurvedList"/>
    <dgm:cxn modelId="{F07127AA-1CDA-0C4E-841F-3DBFA823BBF2}" type="presParOf" srcId="{972D5BB5-AEE5-3045-80E2-DBD9CE583E55}" destId="{929EAE15-54FC-B644-B9D6-74B8DC0DD0C4}" srcOrd="0" destOrd="0" presId="urn:microsoft.com/office/officeart/2008/layout/VerticalCurvedList"/>
    <dgm:cxn modelId="{D0B5A9B3-8493-D242-98D8-23BAA1699CC5}" type="presParOf" srcId="{F60AE289-A3E2-8644-A44E-63659AF54DB5}" destId="{EA2FCBEA-5AB2-9D4A-B40F-CB48D170B5C2}" srcOrd="5" destOrd="0" presId="urn:microsoft.com/office/officeart/2008/layout/VerticalCurvedList"/>
    <dgm:cxn modelId="{3B7AD1DF-956A-E44A-B289-A92B5F8350F5}" type="presParOf" srcId="{F60AE289-A3E2-8644-A44E-63659AF54DB5}" destId="{6EC618FC-1458-9A43-BFDB-9F4CC3753CE8}" srcOrd="6" destOrd="0" presId="urn:microsoft.com/office/officeart/2008/layout/VerticalCurvedList"/>
    <dgm:cxn modelId="{A8C5460A-BA86-F749-A175-B4EF88C005E0}" type="presParOf" srcId="{6EC618FC-1458-9A43-BFDB-9F4CC3753CE8}" destId="{730127E4-AA08-FF40-BDE2-FDCF733C3ED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C0E63-B5EF-CA4E-8362-F910D32F001A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9403A094-4D49-EE49-889E-AAAD93C35186}">
      <dgm:prSet phldrT="[Text]" custT="1"/>
      <dgm:spPr/>
      <dgm:t>
        <a:bodyPr/>
        <a:lstStyle/>
        <a:p>
          <a:r>
            <a:rPr lang="en-US" sz="3600" dirty="0" smtClean="0"/>
            <a:t>Store</a:t>
          </a:r>
          <a:endParaRPr lang="en-US" sz="3600" dirty="0"/>
        </a:p>
      </dgm:t>
    </dgm:pt>
    <dgm:pt modelId="{865E24C7-6DA1-B641-91F8-37593B9E324D}" type="parTrans" cxnId="{0FDDEF90-8C8E-184F-9307-3397832731D4}">
      <dgm:prSet/>
      <dgm:spPr/>
      <dgm:t>
        <a:bodyPr/>
        <a:lstStyle/>
        <a:p>
          <a:endParaRPr lang="en-US" sz="3600"/>
        </a:p>
      </dgm:t>
    </dgm:pt>
    <dgm:pt modelId="{8B3B5347-DD51-1941-AEC2-E4AB1FE3E44A}" type="sibTrans" cxnId="{0FDDEF90-8C8E-184F-9307-3397832731D4}">
      <dgm:prSet/>
      <dgm:spPr/>
      <dgm:t>
        <a:bodyPr/>
        <a:lstStyle/>
        <a:p>
          <a:endParaRPr lang="en-US" sz="3600"/>
        </a:p>
      </dgm:t>
    </dgm:pt>
    <dgm:pt modelId="{7199AB2D-5A62-C249-B387-345A07D188D2}">
      <dgm:prSet phldrT="[Text]" custT="1"/>
      <dgm:spPr/>
      <dgm:t>
        <a:bodyPr/>
        <a:lstStyle/>
        <a:p>
          <a:r>
            <a:rPr lang="en-US" sz="3600" dirty="0" smtClean="0"/>
            <a:t>Cluster</a:t>
          </a:r>
          <a:endParaRPr lang="en-US" sz="3600" dirty="0"/>
        </a:p>
      </dgm:t>
    </dgm:pt>
    <dgm:pt modelId="{9979634C-77DD-0145-B89E-0339091405C7}" type="parTrans" cxnId="{146B5D58-D2F9-AF4F-BCAA-EE3C53BF570E}">
      <dgm:prSet/>
      <dgm:spPr/>
      <dgm:t>
        <a:bodyPr/>
        <a:lstStyle/>
        <a:p>
          <a:endParaRPr lang="en-US" sz="3600"/>
        </a:p>
      </dgm:t>
    </dgm:pt>
    <dgm:pt modelId="{8161C104-B306-3243-AC64-BEF89561FA55}" type="sibTrans" cxnId="{146B5D58-D2F9-AF4F-BCAA-EE3C53BF570E}">
      <dgm:prSet/>
      <dgm:spPr/>
      <dgm:t>
        <a:bodyPr/>
        <a:lstStyle/>
        <a:p>
          <a:endParaRPr lang="en-US" sz="3600"/>
        </a:p>
      </dgm:t>
    </dgm:pt>
    <dgm:pt modelId="{36C8D0D9-1FDA-964A-9C0A-803E3665221A}">
      <dgm:prSet phldrT="[Text]" custT="1"/>
      <dgm:spPr/>
      <dgm:t>
        <a:bodyPr/>
        <a:lstStyle/>
        <a:p>
          <a:r>
            <a:rPr lang="en-US" sz="3600" dirty="0" smtClean="0"/>
            <a:t>Analyze</a:t>
          </a:r>
          <a:endParaRPr lang="en-US" sz="3600" dirty="0"/>
        </a:p>
      </dgm:t>
    </dgm:pt>
    <dgm:pt modelId="{DA407566-8745-6D4F-A7F2-9A19E228D14B}" type="parTrans" cxnId="{6E57A2A0-D0C1-0644-B7EE-EA9BFFD87BBA}">
      <dgm:prSet/>
      <dgm:spPr/>
      <dgm:t>
        <a:bodyPr/>
        <a:lstStyle/>
        <a:p>
          <a:endParaRPr lang="en-US" sz="3600"/>
        </a:p>
      </dgm:t>
    </dgm:pt>
    <dgm:pt modelId="{F3F82E7C-7898-EF41-8064-506BBAA2D708}" type="sibTrans" cxnId="{6E57A2A0-D0C1-0644-B7EE-EA9BFFD87BBA}">
      <dgm:prSet/>
      <dgm:spPr/>
      <dgm:t>
        <a:bodyPr/>
        <a:lstStyle/>
        <a:p>
          <a:endParaRPr lang="en-US" sz="3600"/>
        </a:p>
      </dgm:t>
    </dgm:pt>
    <dgm:pt modelId="{2E0EC9B6-482F-BB48-BE44-23892E95A2BF}" type="pres">
      <dgm:prSet presAssocID="{C8DC0E63-B5EF-CA4E-8362-F910D32F001A}" presName="Name0" presStyleCnt="0">
        <dgm:presLayoutVars>
          <dgm:dir/>
          <dgm:animLvl val="lvl"/>
          <dgm:resizeHandles val="exact"/>
        </dgm:presLayoutVars>
      </dgm:prSet>
      <dgm:spPr/>
    </dgm:pt>
    <dgm:pt modelId="{1B7E503D-6FA8-474E-8C8F-09AE34060025}" type="pres">
      <dgm:prSet presAssocID="{9403A094-4D49-EE49-889E-AAAD93C3518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59FAF-EBC5-464E-9564-DF53B7462719}" type="pres">
      <dgm:prSet presAssocID="{8B3B5347-DD51-1941-AEC2-E4AB1FE3E44A}" presName="parTxOnlySpace" presStyleCnt="0"/>
      <dgm:spPr/>
    </dgm:pt>
    <dgm:pt modelId="{4F213BD6-3AB2-9441-B49D-B69A805E602A}" type="pres">
      <dgm:prSet presAssocID="{7199AB2D-5A62-C249-B387-345A07D188D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3814C-46A4-2F42-9F7A-3827C9B591D2}" type="pres">
      <dgm:prSet presAssocID="{8161C104-B306-3243-AC64-BEF89561FA55}" presName="parTxOnlySpace" presStyleCnt="0"/>
      <dgm:spPr/>
    </dgm:pt>
    <dgm:pt modelId="{BFC4B936-E603-564E-937B-C51FF2F49E96}" type="pres">
      <dgm:prSet presAssocID="{36C8D0D9-1FDA-964A-9C0A-803E3665221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6B5D58-D2F9-AF4F-BCAA-EE3C53BF570E}" srcId="{C8DC0E63-B5EF-CA4E-8362-F910D32F001A}" destId="{7199AB2D-5A62-C249-B387-345A07D188D2}" srcOrd="1" destOrd="0" parTransId="{9979634C-77DD-0145-B89E-0339091405C7}" sibTransId="{8161C104-B306-3243-AC64-BEF89561FA55}"/>
    <dgm:cxn modelId="{C355FAFA-989F-AE40-8FB4-61C9E0BBDFCD}" type="presOf" srcId="{7199AB2D-5A62-C249-B387-345A07D188D2}" destId="{4F213BD6-3AB2-9441-B49D-B69A805E602A}" srcOrd="0" destOrd="0" presId="urn:microsoft.com/office/officeart/2005/8/layout/chevron1"/>
    <dgm:cxn modelId="{6E57A2A0-D0C1-0644-B7EE-EA9BFFD87BBA}" srcId="{C8DC0E63-B5EF-CA4E-8362-F910D32F001A}" destId="{36C8D0D9-1FDA-964A-9C0A-803E3665221A}" srcOrd="2" destOrd="0" parTransId="{DA407566-8745-6D4F-A7F2-9A19E228D14B}" sibTransId="{F3F82E7C-7898-EF41-8064-506BBAA2D708}"/>
    <dgm:cxn modelId="{8F0AC319-D715-A44C-AC51-9C470533457E}" type="presOf" srcId="{C8DC0E63-B5EF-CA4E-8362-F910D32F001A}" destId="{2E0EC9B6-482F-BB48-BE44-23892E95A2BF}" srcOrd="0" destOrd="0" presId="urn:microsoft.com/office/officeart/2005/8/layout/chevron1"/>
    <dgm:cxn modelId="{6C06899F-5DFD-734A-86DE-B6354763BCAC}" type="presOf" srcId="{36C8D0D9-1FDA-964A-9C0A-803E3665221A}" destId="{BFC4B936-E603-564E-937B-C51FF2F49E96}" srcOrd="0" destOrd="0" presId="urn:microsoft.com/office/officeart/2005/8/layout/chevron1"/>
    <dgm:cxn modelId="{948C071C-2557-9547-96CF-B27709F5013C}" type="presOf" srcId="{9403A094-4D49-EE49-889E-AAAD93C35186}" destId="{1B7E503D-6FA8-474E-8C8F-09AE34060025}" srcOrd="0" destOrd="0" presId="urn:microsoft.com/office/officeart/2005/8/layout/chevron1"/>
    <dgm:cxn modelId="{0FDDEF90-8C8E-184F-9307-3397832731D4}" srcId="{C8DC0E63-B5EF-CA4E-8362-F910D32F001A}" destId="{9403A094-4D49-EE49-889E-AAAD93C35186}" srcOrd="0" destOrd="0" parTransId="{865E24C7-6DA1-B641-91F8-37593B9E324D}" sibTransId="{8B3B5347-DD51-1941-AEC2-E4AB1FE3E44A}"/>
    <dgm:cxn modelId="{E9EDF0EB-83D5-984E-A212-6B35CEEA60A2}" type="presParOf" srcId="{2E0EC9B6-482F-BB48-BE44-23892E95A2BF}" destId="{1B7E503D-6FA8-474E-8C8F-09AE34060025}" srcOrd="0" destOrd="0" presId="urn:microsoft.com/office/officeart/2005/8/layout/chevron1"/>
    <dgm:cxn modelId="{F4D1E87D-BCEC-9049-A8CA-4E3B526DDC75}" type="presParOf" srcId="{2E0EC9B6-482F-BB48-BE44-23892E95A2BF}" destId="{91359FAF-EBC5-464E-9564-DF53B7462719}" srcOrd="1" destOrd="0" presId="urn:microsoft.com/office/officeart/2005/8/layout/chevron1"/>
    <dgm:cxn modelId="{51EDD733-0BEE-CB4E-A233-E75FE29D5C58}" type="presParOf" srcId="{2E0EC9B6-482F-BB48-BE44-23892E95A2BF}" destId="{4F213BD6-3AB2-9441-B49D-B69A805E602A}" srcOrd="2" destOrd="0" presId="urn:microsoft.com/office/officeart/2005/8/layout/chevron1"/>
    <dgm:cxn modelId="{B4A7ABD9-1EFF-0249-A70A-41F2DBC026AC}" type="presParOf" srcId="{2E0EC9B6-482F-BB48-BE44-23892E95A2BF}" destId="{5283814C-46A4-2F42-9F7A-3827C9B591D2}" srcOrd="3" destOrd="0" presId="urn:microsoft.com/office/officeart/2005/8/layout/chevron1"/>
    <dgm:cxn modelId="{D1D0F66C-301E-BD48-90C3-306740626EE5}" type="presParOf" srcId="{2E0EC9B6-482F-BB48-BE44-23892E95A2BF}" destId="{BFC4B936-E603-564E-937B-C51FF2F49E9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A4407-7C48-5443-A7C7-A39090CC06C9}">
      <dsp:nvSpPr>
        <dsp:cNvPr id="0" name=""/>
        <dsp:cNvSpPr/>
      </dsp:nvSpPr>
      <dsp:spPr>
        <a:xfrm>
          <a:off x="0" y="788363"/>
          <a:ext cx="7128537" cy="2851414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12F96E-EBAD-DD4D-8365-1293E2F07064}">
      <dsp:nvSpPr>
        <dsp:cNvPr id="0" name=""/>
        <dsp:cNvSpPr/>
      </dsp:nvSpPr>
      <dsp:spPr>
        <a:xfrm>
          <a:off x="855424" y="1287361"/>
          <a:ext cx="2352417" cy="13971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3124" rIns="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Filter Neutral Reviews</a:t>
          </a:r>
          <a:endParaRPr lang="en-US" sz="2900" kern="1200" dirty="0"/>
        </a:p>
      </dsp:txBody>
      <dsp:txXfrm>
        <a:off x="855424" y="1287361"/>
        <a:ext cx="2352417" cy="1397193"/>
      </dsp:txXfrm>
    </dsp:sp>
    <dsp:sp modelId="{534F594C-EFE3-0E4D-8578-A09BBCB0FA2F}">
      <dsp:nvSpPr>
        <dsp:cNvPr id="0" name=""/>
        <dsp:cNvSpPr/>
      </dsp:nvSpPr>
      <dsp:spPr>
        <a:xfrm>
          <a:off x="3564268" y="1743587"/>
          <a:ext cx="2780129" cy="13971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3124" rIns="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Convert Scores Into Binary</a:t>
          </a:r>
          <a:endParaRPr lang="en-US" sz="2900" kern="1200" dirty="0"/>
        </a:p>
      </dsp:txBody>
      <dsp:txXfrm>
        <a:off x="3564268" y="1743587"/>
        <a:ext cx="2780129" cy="1397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FD3DE-BB40-0149-939F-C8C246D4731A}">
      <dsp:nvSpPr>
        <dsp:cNvPr id="0" name=""/>
        <dsp:cNvSpPr/>
      </dsp:nvSpPr>
      <dsp:spPr>
        <a:xfrm>
          <a:off x="-4790720" y="-734263"/>
          <a:ext cx="5706107" cy="5706107"/>
        </a:xfrm>
        <a:prstGeom prst="blockArc">
          <a:avLst>
            <a:gd name="adj1" fmla="val 18900000"/>
            <a:gd name="adj2" fmla="val 2700000"/>
            <a:gd name="adj3" fmla="val 37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78232-A126-284E-991D-4AD1979B1B95}">
      <dsp:nvSpPr>
        <dsp:cNvPr id="0" name=""/>
        <dsp:cNvSpPr/>
      </dsp:nvSpPr>
      <dsp:spPr>
        <a:xfrm>
          <a:off x="588726" y="423758"/>
          <a:ext cx="6591619" cy="8475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2716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Logistic Regression</a:t>
          </a:r>
          <a:endParaRPr lang="en-US" sz="3900" kern="1200" dirty="0"/>
        </a:p>
      </dsp:txBody>
      <dsp:txXfrm>
        <a:off x="588726" y="423758"/>
        <a:ext cx="6591619" cy="847516"/>
      </dsp:txXfrm>
    </dsp:sp>
    <dsp:sp modelId="{B31514B4-C131-C44F-AC21-0F634218DB3A}">
      <dsp:nvSpPr>
        <dsp:cNvPr id="0" name=""/>
        <dsp:cNvSpPr/>
      </dsp:nvSpPr>
      <dsp:spPr>
        <a:xfrm>
          <a:off x="59029" y="317818"/>
          <a:ext cx="1059395" cy="10593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59A-8215-BA43-8020-0A819FEE87AC}">
      <dsp:nvSpPr>
        <dsp:cNvPr id="0" name=""/>
        <dsp:cNvSpPr/>
      </dsp:nvSpPr>
      <dsp:spPr>
        <a:xfrm>
          <a:off x="896798" y="1695032"/>
          <a:ext cx="6283547" cy="8475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2716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Gradient Boosting Tree</a:t>
          </a:r>
          <a:endParaRPr lang="en-US" sz="3900" kern="1200" dirty="0"/>
        </a:p>
      </dsp:txBody>
      <dsp:txXfrm>
        <a:off x="896798" y="1695032"/>
        <a:ext cx="6283547" cy="847516"/>
      </dsp:txXfrm>
    </dsp:sp>
    <dsp:sp modelId="{929EAE15-54FC-B644-B9D6-74B8DC0DD0C4}">
      <dsp:nvSpPr>
        <dsp:cNvPr id="0" name=""/>
        <dsp:cNvSpPr/>
      </dsp:nvSpPr>
      <dsp:spPr>
        <a:xfrm>
          <a:off x="367101" y="1589092"/>
          <a:ext cx="1059395" cy="10593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FCBEA-5AB2-9D4A-B40F-CB48D170B5C2}">
      <dsp:nvSpPr>
        <dsp:cNvPr id="0" name=""/>
        <dsp:cNvSpPr/>
      </dsp:nvSpPr>
      <dsp:spPr>
        <a:xfrm>
          <a:off x="588726" y="2966305"/>
          <a:ext cx="6591619" cy="8475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2716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Naïve Bayes</a:t>
          </a:r>
          <a:endParaRPr lang="en-US" sz="3900" kern="1200" dirty="0"/>
        </a:p>
      </dsp:txBody>
      <dsp:txXfrm>
        <a:off x="588726" y="2966305"/>
        <a:ext cx="6591619" cy="847516"/>
      </dsp:txXfrm>
    </dsp:sp>
    <dsp:sp modelId="{730127E4-AA08-FF40-BDE2-FDCF733C3EDD}">
      <dsp:nvSpPr>
        <dsp:cNvPr id="0" name=""/>
        <dsp:cNvSpPr/>
      </dsp:nvSpPr>
      <dsp:spPr>
        <a:xfrm>
          <a:off x="59029" y="2860366"/>
          <a:ext cx="1059395" cy="10593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E503D-6FA8-474E-8C8F-09AE34060025}">
      <dsp:nvSpPr>
        <dsp:cNvPr id="0" name=""/>
        <dsp:cNvSpPr/>
      </dsp:nvSpPr>
      <dsp:spPr>
        <a:xfrm>
          <a:off x="2966" y="0"/>
          <a:ext cx="3614788" cy="12666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Store</a:t>
          </a:r>
          <a:endParaRPr lang="en-US" sz="3600" kern="1200" dirty="0"/>
        </a:p>
      </dsp:txBody>
      <dsp:txXfrm>
        <a:off x="636288" y="0"/>
        <a:ext cx="2348145" cy="1266643"/>
      </dsp:txXfrm>
    </dsp:sp>
    <dsp:sp modelId="{4F213BD6-3AB2-9441-B49D-B69A805E602A}">
      <dsp:nvSpPr>
        <dsp:cNvPr id="0" name=""/>
        <dsp:cNvSpPr/>
      </dsp:nvSpPr>
      <dsp:spPr>
        <a:xfrm>
          <a:off x="3256277" y="0"/>
          <a:ext cx="3614788" cy="12666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Cluster</a:t>
          </a:r>
          <a:endParaRPr lang="en-US" sz="3600" kern="1200" dirty="0"/>
        </a:p>
      </dsp:txBody>
      <dsp:txXfrm>
        <a:off x="3889599" y="0"/>
        <a:ext cx="2348145" cy="1266643"/>
      </dsp:txXfrm>
    </dsp:sp>
    <dsp:sp modelId="{BFC4B936-E603-564E-937B-C51FF2F49E96}">
      <dsp:nvSpPr>
        <dsp:cNvPr id="0" name=""/>
        <dsp:cNvSpPr/>
      </dsp:nvSpPr>
      <dsp:spPr>
        <a:xfrm>
          <a:off x="6509587" y="0"/>
          <a:ext cx="3614788" cy="12666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Analyze</a:t>
          </a:r>
          <a:endParaRPr lang="en-US" sz="3600" kern="1200" dirty="0"/>
        </a:p>
      </dsp:txBody>
      <dsp:txXfrm>
        <a:off x="7142909" y="0"/>
        <a:ext cx="2348145" cy="1266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16/12/13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95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41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09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officeplus.cn/" TargetMode="External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8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diagramData" Target="../diagrams/data3.xml"/><Relationship Id="rId7" Type="http://schemas.openxmlformats.org/officeDocument/2006/relationships/diagramLayout" Target="../diagrams/layout3.xml"/><Relationship Id="rId8" Type="http://schemas.openxmlformats.org/officeDocument/2006/relationships/diagramQuickStyle" Target="../diagrams/quickStyle3.xml"/><Relationship Id="rId9" Type="http://schemas.openxmlformats.org/officeDocument/2006/relationships/diagramColors" Target="../diagrams/colors3.xml"/><Relationship Id="rId10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074364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Amazon Fine Food Reviews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228975" y="4700503"/>
            <a:ext cx="5729287" cy="30423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dirty="0" err="1">
                <a:solidFill>
                  <a:schemeClr val="lt1"/>
                </a:solidFill>
                <a:ea typeface="Century Gothic"/>
                <a:cs typeface="Century Gothic"/>
                <a:sym typeface="Century Gothic"/>
              </a:rPr>
              <a:t>Aayush</a:t>
            </a:r>
            <a:r>
              <a:rPr lang="en-US" dirty="0">
                <a:solidFill>
                  <a:schemeClr val="lt1"/>
                </a:solidFill>
                <a:ea typeface="Century Gothic"/>
                <a:cs typeface="Century Gothic"/>
                <a:sym typeface="Century Gothic"/>
              </a:rPr>
              <a:t> Agarwal, </a:t>
            </a:r>
            <a:r>
              <a:rPr lang="en-US" dirty="0" err="1">
                <a:solidFill>
                  <a:schemeClr val="lt1"/>
                </a:solidFill>
                <a:ea typeface="Century Gothic"/>
                <a:cs typeface="Century Gothic"/>
                <a:sym typeface="Century Gothic"/>
              </a:rPr>
              <a:t>Megha</a:t>
            </a:r>
            <a:r>
              <a:rPr lang="en-US" dirty="0">
                <a:solidFill>
                  <a:schemeClr val="lt1"/>
                </a:solidFill>
                <a:ea typeface="Century Gothic"/>
                <a:cs typeface="Century Gothic"/>
                <a:sym typeface="Century Gothic"/>
              </a:rPr>
              <a:t> Gupta, Ying Pan, Russell Nour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600" y="212727"/>
            <a:ext cx="4741332" cy="427037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Step 1</a:t>
            </a:r>
          </a:p>
          <a:p>
            <a:r>
              <a:rPr lang="en-US" altLang="zh-CN" dirty="0" smtClean="0">
                <a:cs typeface="+mn-ea"/>
                <a:sym typeface="+mn-lt"/>
              </a:rPr>
              <a:t>Data Manipulation</a:t>
            </a:r>
            <a:endParaRPr lang="zh-CN" altLang="en-US" dirty="0"/>
          </a:p>
        </p:txBody>
      </p:sp>
      <p:sp>
        <p:nvSpPr>
          <p:cNvPr id="25" name="Shape 292"/>
          <p:cNvSpPr/>
          <p:nvPr/>
        </p:nvSpPr>
        <p:spPr>
          <a:xfrm>
            <a:off x="748681" y="2708241"/>
            <a:ext cx="2611024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Shape 297"/>
          <p:cNvSpPr txBox="1"/>
          <p:nvPr/>
        </p:nvSpPr>
        <p:spPr>
          <a:xfrm>
            <a:off x="972151" y="1280456"/>
            <a:ext cx="468398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</a:p>
        </p:txBody>
      </p:sp>
      <p:sp>
        <p:nvSpPr>
          <p:cNvPr id="46" name="Shape 298"/>
          <p:cNvSpPr txBox="1"/>
          <p:nvPr/>
        </p:nvSpPr>
        <p:spPr>
          <a:xfrm>
            <a:off x="4160119" y="1724463"/>
            <a:ext cx="468398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</a:p>
        </p:txBody>
      </p:sp>
      <p:sp>
        <p:nvSpPr>
          <p:cNvPr id="47" name="Shape 299"/>
          <p:cNvSpPr txBox="1"/>
          <p:nvPr/>
        </p:nvSpPr>
        <p:spPr>
          <a:xfrm>
            <a:off x="7328938" y="2206909"/>
            <a:ext cx="468398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4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1" y="2566011"/>
            <a:ext cx="1251928" cy="1251928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00620288"/>
              </p:ext>
            </p:extLst>
          </p:nvPr>
        </p:nvGraphicFramePr>
        <p:xfrm>
          <a:off x="2292543" y="1319515"/>
          <a:ext cx="7128537" cy="442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49771" y="1896539"/>
            <a:ext cx="139222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Score = 3</a:t>
            </a:r>
            <a:endParaRPr 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7799" y="2078406"/>
            <a:ext cx="1414451" cy="1370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84603" y="2497437"/>
            <a:ext cx="559769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 1</a:t>
            </a:r>
            <a:endParaRPr 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6936" y="3821257"/>
            <a:ext cx="1435314" cy="14033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63862" y="4213166"/>
            <a:ext cx="559769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 0</a:t>
            </a:r>
            <a:endParaRPr 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3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Step 2</a:t>
            </a:r>
          </a:p>
          <a:p>
            <a:r>
              <a:rPr lang="en-US" altLang="zh-CN" dirty="0" smtClean="0">
                <a:cs typeface="+mn-ea"/>
                <a:sym typeface="+mn-lt"/>
              </a:rPr>
              <a:t>Text Mining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403614" y="1374152"/>
            <a:ext cx="10819784" cy="137446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3" name="任意多边形 12"/>
          <p:cNvSpPr/>
          <p:nvPr/>
        </p:nvSpPr>
        <p:spPr>
          <a:xfrm>
            <a:off x="2612681" y="1985891"/>
            <a:ext cx="8737602" cy="1204131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7" name="矩形 16"/>
          <p:cNvSpPr/>
          <p:nvPr/>
        </p:nvSpPr>
        <p:spPr>
          <a:xfrm>
            <a:off x="506858" y="2457186"/>
            <a:ext cx="1713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Case </a:t>
            </a:r>
          </a:p>
          <a:p>
            <a:r>
              <a:rPr lang="en-US" altLang="zh-CN" dirty="0" smtClean="0">
                <a:cs typeface="+mn-ea"/>
                <a:sym typeface="+mn-lt"/>
              </a:rPr>
              <a:t>Normalization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0789" y="2943448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Tokenize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50691" y="3481299"/>
            <a:ext cx="1439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Stop Words</a:t>
            </a:r>
          </a:p>
          <a:p>
            <a:r>
              <a:rPr lang="en-US" altLang="zh-CN" dirty="0">
                <a:cs typeface="+mn-ea"/>
                <a:sym typeface="+mn-lt"/>
              </a:rPr>
              <a:t>R</a:t>
            </a:r>
            <a:r>
              <a:rPr lang="en-US" altLang="zh-CN" dirty="0" smtClean="0">
                <a:cs typeface="+mn-ea"/>
                <a:sym typeface="+mn-lt"/>
              </a:rPr>
              <a:t>emoval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1634" y="1722099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0722" y="2203413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81190" y="2884559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7" name="Shape 289"/>
          <p:cNvSpPr/>
          <p:nvPr/>
        </p:nvSpPr>
        <p:spPr>
          <a:xfrm>
            <a:off x="3424077" y="2498777"/>
            <a:ext cx="7889503" cy="1178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0000"/>
                </a:moveTo>
                <a:lnTo>
                  <a:pt x="107372" y="30000"/>
                </a:lnTo>
                <a:lnTo>
                  <a:pt x="107372" y="0"/>
                </a:lnTo>
                <a:lnTo>
                  <a:pt x="120000" y="60000"/>
                </a:lnTo>
                <a:lnTo>
                  <a:pt x="107372" y="120000"/>
                </a:lnTo>
                <a:lnTo>
                  <a:pt x="107372" y="9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rgbClr val="5CB4AF"/>
          </a:solidFill>
          <a:ln w="2857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0950" tIns="356875" rIns="549925" bIns="4838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文本框 23"/>
          <p:cNvSpPr txBox="1"/>
          <p:nvPr/>
        </p:nvSpPr>
        <p:spPr>
          <a:xfrm>
            <a:off x="3522257" y="2707813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Shape 289"/>
          <p:cNvSpPr/>
          <p:nvPr/>
        </p:nvSpPr>
        <p:spPr>
          <a:xfrm>
            <a:off x="4955825" y="3029077"/>
            <a:ext cx="6319824" cy="12944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0000"/>
                </a:moveTo>
                <a:lnTo>
                  <a:pt x="107372" y="30000"/>
                </a:lnTo>
                <a:lnTo>
                  <a:pt x="107372" y="0"/>
                </a:lnTo>
                <a:lnTo>
                  <a:pt x="120000" y="60000"/>
                </a:lnTo>
                <a:lnTo>
                  <a:pt x="107372" y="120000"/>
                </a:lnTo>
                <a:lnTo>
                  <a:pt x="107372" y="9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0950" tIns="356875" rIns="549925" bIns="4838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矩形 20"/>
          <p:cNvSpPr/>
          <p:nvPr/>
        </p:nvSpPr>
        <p:spPr>
          <a:xfrm>
            <a:off x="4890509" y="4144859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Stemming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1" name="Shape 289"/>
          <p:cNvSpPr/>
          <p:nvPr/>
        </p:nvSpPr>
        <p:spPr>
          <a:xfrm>
            <a:off x="6195673" y="3671347"/>
            <a:ext cx="5014661" cy="119958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0000"/>
                </a:moveTo>
                <a:lnTo>
                  <a:pt x="107372" y="30000"/>
                </a:lnTo>
                <a:lnTo>
                  <a:pt x="107372" y="0"/>
                </a:lnTo>
                <a:lnTo>
                  <a:pt x="120000" y="60000"/>
                </a:lnTo>
                <a:lnTo>
                  <a:pt x="107372" y="120000"/>
                </a:lnTo>
                <a:lnTo>
                  <a:pt x="107372" y="9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0950" tIns="356875" rIns="549925" bIns="4838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文本框 23"/>
          <p:cNvSpPr txBox="1"/>
          <p:nvPr/>
        </p:nvSpPr>
        <p:spPr>
          <a:xfrm>
            <a:off x="4973961" y="3340462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文本框 23"/>
          <p:cNvSpPr txBox="1"/>
          <p:nvPr/>
        </p:nvSpPr>
        <p:spPr>
          <a:xfrm>
            <a:off x="6252998" y="3906898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5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矩形 20"/>
          <p:cNvSpPr/>
          <p:nvPr/>
        </p:nvSpPr>
        <p:spPr>
          <a:xfrm>
            <a:off x="6194538" y="4651247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TF-IDF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9185" y="1868757"/>
            <a:ext cx="475535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 have bought several of the vitality canned dog food</a:t>
            </a:r>
            <a:endParaRPr 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7448" y="2377177"/>
            <a:ext cx="657207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have bought several of the vitality canned dog food </a:t>
            </a:r>
            <a:endParaRPr 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29798" y="2893136"/>
            <a:ext cx="7136372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‘</a:t>
            </a:r>
            <a:r>
              <a:rPr lang="en-US" sz="12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’ ‘have’ ‘bought’ ‘several’ ‘of’ ‘the’ ‘vitality’ ‘canned’ ‘dog’ ‘food’</a:t>
            </a:r>
            <a:endParaRPr 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91760" y="3514736"/>
            <a:ext cx="7136372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‘have’ ‘bought’ ‘several’ ‘vitality’ ‘canned’ ‘dog’ ‘food’</a:t>
            </a:r>
            <a:endParaRPr 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98655" y="4121827"/>
            <a:ext cx="426751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'bought’ ‘sever’ ‘vital’ ‘can’ ‘dog’ ‘food’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9447" y="4672837"/>
            <a:ext cx="126028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Sparse Metrics</a:t>
            </a:r>
            <a:endParaRPr 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10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Modeling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879599" y="825756"/>
            <a:ext cx="264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18649670"/>
              </p:ext>
            </p:extLst>
          </p:nvPr>
        </p:nvGraphicFramePr>
        <p:xfrm>
          <a:off x="4373465" y="1471527"/>
          <a:ext cx="7238274" cy="423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7" y="4046817"/>
            <a:ext cx="3440953" cy="915147"/>
          </a:xfrm>
          <a:prstGeom prst="rect">
            <a:avLst/>
          </a:prstGeom>
        </p:spPr>
      </p:pic>
      <p:pic>
        <p:nvPicPr>
          <p:cNvPr id="33" name="Shape 214" descr="spark-logo-h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800" y="1906157"/>
            <a:ext cx="2691140" cy="168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4787154" y="2043952"/>
            <a:ext cx="365806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400" kern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en-US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72278" y="3300594"/>
            <a:ext cx="365806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en-US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87154" y="4592000"/>
            <a:ext cx="365806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sz="24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81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9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8"/>
          <p:cNvSpPr/>
          <p:nvPr/>
        </p:nvSpPr>
        <p:spPr>
          <a:xfrm>
            <a:off x="5293675" y="2620176"/>
            <a:ext cx="2393258" cy="414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407852" y="2611534"/>
            <a:ext cx="2471817" cy="4149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812800" y="6172685"/>
            <a:ext cx="110363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ent Arrow 49"/>
          <p:cNvSpPr/>
          <p:nvPr/>
        </p:nvSpPr>
        <p:spPr>
          <a:xfrm flipH="1">
            <a:off x="0" y="1806283"/>
            <a:ext cx="10210800" cy="772235"/>
          </a:xfrm>
          <a:prstGeom prst="bentArrow">
            <a:avLst>
              <a:gd name="adj1" fmla="val 17673"/>
              <a:gd name="adj2" fmla="val 2457"/>
              <a:gd name="adj3" fmla="val 0"/>
              <a:gd name="adj4" fmla="val 51336"/>
            </a:avLst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5" name="Straight Connector 32"/>
          <p:cNvCxnSpPr/>
          <p:nvPr/>
        </p:nvCxnSpPr>
        <p:spPr>
          <a:xfrm flipV="1">
            <a:off x="2380063" y="1806282"/>
            <a:ext cx="0" cy="72305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2"/>
          <p:cNvCxnSpPr/>
          <p:nvPr/>
        </p:nvCxnSpPr>
        <p:spPr>
          <a:xfrm flipV="1">
            <a:off x="6352140" y="1805661"/>
            <a:ext cx="0" cy="723052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50"/>
          <p:cNvSpPr txBox="1"/>
          <p:nvPr/>
        </p:nvSpPr>
        <p:spPr>
          <a:xfrm>
            <a:off x="1574413" y="2620176"/>
            <a:ext cx="218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</a:t>
            </a:r>
            <a:r>
              <a:rPr lang="en-US" altLang="zh-CN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Grid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63"/>
          <p:cNvGrpSpPr/>
          <p:nvPr/>
        </p:nvGrpSpPr>
        <p:grpSpPr>
          <a:xfrm>
            <a:off x="2067816" y="924927"/>
            <a:ext cx="624494" cy="624492"/>
            <a:chOff x="1972263" y="1791342"/>
            <a:chExt cx="815598" cy="81559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Sev01"/>
            <p:cNvSpPr>
              <a:spLocks noChangeAspect="1"/>
            </p:cNvSpPr>
            <p:nvPr/>
          </p:nvSpPr>
          <p:spPr>
            <a:xfrm>
              <a:off x="1972263" y="1791342"/>
              <a:ext cx="815598" cy="8155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2"/>
                </a:solidFill>
                <a:latin typeface="FontAwesome" pitchFamily="2" charset="0"/>
              </a:endParaRPr>
            </a:p>
          </p:txBody>
        </p:sp>
        <p:sp>
          <p:nvSpPr>
            <p:cNvPr id="33" name="Freeform 62"/>
            <p:cNvSpPr>
              <a:spLocks noEditPoints="1"/>
            </p:cNvSpPr>
            <p:nvPr/>
          </p:nvSpPr>
          <p:spPr bwMode="auto">
            <a:xfrm>
              <a:off x="2161753" y="1987526"/>
              <a:ext cx="460232" cy="463914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4" name="组合 64"/>
          <p:cNvGrpSpPr/>
          <p:nvPr/>
        </p:nvGrpSpPr>
        <p:grpSpPr>
          <a:xfrm>
            <a:off x="6051403" y="924927"/>
            <a:ext cx="624494" cy="624492"/>
            <a:chOff x="4722979" y="1746592"/>
            <a:chExt cx="815598" cy="815596"/>
          </a:xfrm>
          <a:solidFill>
            <a:schemeClr val="accent2"/>
          </a:solidFill>
        </p:grpSpPr>
        <p:sp>
          <p:nvSpPr>
            <p:cNvPr id="35" name="Sev01"/>
            <p:cNvSpPr>
              <a:spLocks noChangeAspect="1"/>
            </p:cNvSpPr>
            <p:nvPr/>
          </p:nvSpPr>
          <p:spPr>
            <a:xfrm>
              <a:off x="4722979" y="1746592"/>
              <a:ext cx="815598" cy="815596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2"/>
                </a:solidFill>
                <a:latin typeface="FontAwesome" pitchFamily="2" charset="0"/>
              </a:endParaRPr>
            </a:p>
          </p:txBody>
        </p:sp>
        <p:sp>
          <p:nvSpPr>
            <p:cNvPr id="36" name="Freeform 135"/>
            <p:cNvSpPr>
              <a:spLocks noEditPoints="1"/>
            </p:cNvSpPr>
            <p:nvPr/>
          </p:nvSpPr>
          <p:spPr bwMode="auto">
            <a:xfrm>
              <a:off x="4887193" y="1926222"/>
              <a:ext cx="487170" cy="456336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50" name="Freeform 62"/>
          <p:cNvSpPr>
            <a:spLocks noEditPoints="1"/>
          </p:cNvSpPr>
          <p:nvPr/>
        </p:nvSpPr>
        <p:spPr bwMode="auto">
          <a:xfrm>
            <a:off x="6182120" y="1074774"/>
            <a:ext cx="352394" cy="355213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8510" y="3634446"/>
            <a:ext cx="3875059" cy="22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 smtClean="0">
                <a:solidFill>
                  <a:schemeClr val="accent2"/>
                </a:solidFill>
              </a:rPr>
              <a:t>LR - </a:t>
            </a:r>
            <a:r>
              <a:rPr lang="en-US" sz="2000" dirty="0">
                <a:solidFill>
                  <a:schemeClr val="accent2"/>
                </a:solidFill>
              </a:rPr>
              <a:t>R</a:t>
            </a:r>
            <a:r>
              <a:rPr lang="en-US" sz="2000" dirty="0" smtClean="0">
                <a:solidFill>
                  <a:schemeClr val="accent2"/>
                </a:solidFill>
              </a:rPr>
              <a:t>egularized </a:t>
            </a:r>
            <a:r>
              <a:rPr lang="en-US" sz="2000" dirty="0">
                <a:solidFill>
                  <a:schemeClr val="accent2"/>
                </a:solidFill>
              </a:rPr>
              <a:t>parameter</a:t>
            </a:r>
          </a:p>
          <a:p>
            <a:pPr marL="342900" lvl="0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 smtClean="0">
                <a:solidFill>
                  <a:schemeClr val="accent2"/>
                </a:solidFill>
              </a:rPr>
              <a:t>Naïve Bayes - </a:t>
            </a:r>
            <a:r>
              <a:rPr lang="en-US" sz="2000" dirty="0">
                <a:solidFill>
                  <a:schemeClr val="accent2"/>
                </a:solidFill>
              </a:rPr>
              <a:t>Smoothening parameter</a:t>
            </a:r>
          </a:p>
          <a:p>
            <a:pPr marL="342900" lvl="0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 smtClean="0">
                <a:solidFill>
                  <a:schemeClr val="accent2"/>
                </a:solidFill>
              </a:rPr>
              <a:t>GBT - Maximum </a:t>
            </a:r>
            <a:r>
              <a:rPr lang="en-US" sz="2000" dirty="0">
                <a:solidFill>
                  <a:schemeClr val="accent2"/>
                </a:solidFill>
              </a:rPr>
              <a:t>Iterations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63" y="3273958"/>
            <a:ext cx="3698668" cy="2802365"/>
          </a:xfrm>
          <a:prstGeom prst="rect">
            <a:avLst/>
          </a:prstGeom>
        </p:spPr>
      </p:pic>
      <p:sp>
        <p:nvSpPr>
          <p:cNvPr id="53" name="文本框 50"/>
          <p:cNvSpPr txBox="1"/>
          <p:nvPr/>
        </p:nvSpPr>
        <p:spPr>
          <a:xfrm>
            <a:off x="5293675" y="2636862"/>
            <a:ext cx="2284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 Validation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7"/>
          <p:cNvSpPr txBox="1"/>
          <p:nvPr/>
        </p:nvSpPr>
        <p:spPr>
          <a:xfrm>
            <a:off x="9333045" y="3273958"/>
            <a:ext cx="1715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mtClean="0">
                <a:solidFill>
                  <a:schemeClr val="accent2"/>
                </a:solidFill>
              </a:rPr>
              <a:t>95.6%</a:t>
            </a:r>
            <a:endParaRPr lang="zh-CN" altLang="en-US" sz="4400" dirty="0">
              <a:solidFill>
                <a:schemeClr val="accent2"/>
              </a:solidFill>
            </a:endParaRPr>
          </a:p>
        </p:txBody>
      </p:sp>
      <p:sp>
        <p:nvSpPr>
          <p:cNvPr id="55" name="圆角矩形 48"/>
          <p:cNvSpPr/>
          <p:nvPr/>
        </p:nvSpPr>
        <p:spPr>
          <a:xfrm>
            <a:off x="8991965" y="2633721"/>
            <a:ext cx="2397694" cy="4149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0"/>
          <p:cNvSpPr txBox="1"/>
          <p:nvPr/>
        </p:nvSpPr>
        <p:spPr>
          <a:xfrm>
            <a:off x="8991963" y="2650407"/>
            <a:ext cx="265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 Performance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27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22" grpId="0" animBg="1"/>
      <p:bldP spid="30" grpId="0"/>
      <p:bldP spid="51" grpId="0"/>
      <p:bldP spid="53" grpId="0"/>
      <p:bldP spid="54" grpId="0"/>
      <p:bldP spid="55" grpId="0" animBg="1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Deployment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2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Deployment</a:t>
            </a:r>
            <a:endParaRPr lang="zh-CN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29" y="4010057"/>
            <a:ext cx="2326181" cy="14927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91" y="4010057"/>
            <a:ext cx="3755818" cy="19686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99" y="4010057"/>
            <a:ext cx="1491342" cy="18060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2" y="572683"/>
            <a:ext cx="4147457" cy="1658983"/>
          </a:xfrm>
          <a:prstGeom prst="rect">
            <a:avLst/>
          </a:prstGeom>
        </p:spPr>
      </p:pic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597016315"/>
              </p:ext>
            </p:extLst>
          </p:nvPr>
        </p:nvGraphicFramePr>
        <p:xfrm>
          <a:off x="1041400" y="2447149"/>
          <a:ext cx="10127343" cy="1266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4059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408567" y="2168014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</a:t>
            </a:r>
            <a:r>
              <a:rPr lang="en-US" altLang="zh-CN" dirty="0" smtClean="0">
                <a:cs typeface="+mn-ea"/>
                <a:sym typeface="+mn-lt"/>
              </a:rPr>
              <a:t>YOU </a:t>
            </a:r>
            <a:r>
              <a:rPr lang="en-US" altLang="zh-CN" dirty="0" smtClean="0">
                <a:cs typeface="+mn-ea"/>
                <a:sym typeface="+mn-lt"/>
              </a:rPr>
              <a:t>!</a:t>
            </a:r>
            <a:endParaRPr lang="en-US" altLang="zh-CN" dirty="0" smtClean="0"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 smtClean="0">
                <a:cs typeface="+mn-ea"/>
                <a:sym typeface="+mn-lt"/>
              </a:rPr>
              <a:t>		       Question?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596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166532" y="2990293"/>
            <a:ext cx="3614737" cy="914400"/>
          </a:xfrm>
        </p:spPr>
        <p:txBody>
          <a:bodyPr/>
          <a:lstStyle/>
          <a:p>
            <a:r>
              <a:rPr lang="en-US" altLang="zh-CN" dirty="0" smtClean="0"/>
              <a:t>AGENDA</a:t>
            </a:r>
            <a:endParaRPr lang="en-US" altLang="zh-CN" dirty="0"/>
          </a:p>
        </p:txBody>
      </p:sp>
      <p:sp>
        <p:nvSpPr>
          <p:cNvPr id="13" name="Shape 101"/>
          <p:cNvSpPr txBox="1">
            <a:spLocks noGrp="1"/>
          </p:cNvSpPr>
          <p:nvPr>
            <p:ph type="body" idx="4294967295"/>
          </p:nvPr>
        </p:nvSpPr>
        <p:spPr>
          <a:xfrm>
            <a:off x="8819625" y="4838689"/>
            <a:ext cx="3171000" cy="46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-US"/>
              <a:t>5</a:t>
            </a: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/>
              <a:t>Deployment</a:t>
            </a:r>
          </a:p>
        </p:txBody>
      </p:sp>
      <p:sp>
        <p:nvSpPr>
          <p:cNvPr id="14" name="Shape 106"/>
          <p:cNvSpPr txBox="1">
            <a:spLocks noGrp="1"/>
          </p:cNvSpPr>
          <p:nvPr>
            <p:ph type="body" idx="4294967295"/>
          </p:nvPr>
        </p:nvSpPr>
        <p:spPr>
          <a:xfrm>
            <a:off x="8819615" y="4223900"/>
            <a:ext cx="4250700" cy="46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-US"/>
              <a:t>4 Evaluation</a:t>
            </a:r>
          </a:p>
        </p:txBody>
      </p:sp>
      <p:sp>
        <p:nvSpPr>
          <p:cNvPr id="18" name="Shape 98"/>
          <p:cNvSpPr txBox="1">
            <a:spLocks noGrp="1"/>
          </p:cNvSpPr>
          <p:nvPr>
            <p:ph type="body" idx="4294967295"/>
          </p:nvPr>
        </p:nvSpPr>
        <p:spPr>
          <a:xfrm>
            <a:off x="4898403" y="4223903"/>
            <a:ext cx="4250700" cy="46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 Business Objective</a:t>
            </a:r>
          </a:p>
        </p:txBody>
      </p:sp>
      <p:sp>
        <p:nvSpPr>
          <p:cNvPr id="19" name="Shape 99"/>
          <p:cNvSpPr txBox="1">
            <a:spLocks noGrp="1"/>
          </p:cNvSpPr>
          <p:nvPr>
            <p:ph type="body" idx="4294967295"/>
          </p:nvPr>
        </p:nvSpPr>
        <p:spPr>
          <a:xfrm>
            <a:off x="4898426" y="5445653"/>
            <a:ext cx="3171000" cy="46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lang="en-US" dirty="0"/>
              <a:t>3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dirty="0"/>
              <a:t>Methodology</a:t>
            </a:r>
          </a:p>
        </p:txBody>
      </p:sp>
      <p:sp>
        <p:nvSpPr>
          <p:cNvPr id="20" name="Shape 100"/>
          <p:cNvSpPr txBox="1">
            <a:spLocks noGrp="1"/>
          </p:cNvSpPr>
          <p:nvPr>
            <p:ph type="body" idx="4294967295"/>
          </p:nvPr>
        </p:nvSpPr>
        <p:spPr>
          <a:xfrm>
            <a:off x="4898416" y="4838700"/>
            <a:ext cx="4250700" cy="46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 </a:t>
            </a:r>
            <a:r>
              <a:rPr lang="en-US" dirty="0"/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3824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Business </a:t>
            </a:r>
          </a:p>
          <a:p>
            <a:r>
              <a:rPr lang="en-US" altLang="zh-CN" dirty="0" smtClean="0">
                <a:cs typeface="+mn-ea"/>
                <a:sym typeface="+mn-lt"/>
              </a:rPr>
              <a:t>Objective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3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Business Objective</a:t>
            </a:r>
            <a:endParaRPr lang="zh-CN" altLang="en-US" dirty="0"/>
          </a:p>
        </p:txBody>
      </p:sp>
      <p:grpSp>
        <p:nvGrpSpPr>
          <p:cNvPr id="30" name="Shape 119"/>
          <p:cNvGrpSpPr/>
          <p:nvPr/>
        </p:nvGrpSpPr>
        <p:grpSpPr>
          <a:xfrm>
            <a:off x="1346188" y="1460482"/>
            <a:ext cx="4676038" cy="1093362"/>
            <a:chOff x="1346200" y="1460500"/>
            <a:chExt cx="4470399" cy="1093362"/>
          </a:xfrm>
        </p:grpSpPr>
        <p:grpSp>
          <p:nvGrpSpPr>
            <p:cNvPr id="31" name="Shape 120"/>
            <p:cNvGrpSpPr/>
            <p:nvPr/>
          </p:nvGrpSpPr>
          <p:grpSpPr>
            <a:xfrm>
              <a:off x="1346200" y="1460500"/>
              <a:ext cx="4470399" cy="414865"/>
              <a:chOff x="812800" y="1456266"/>
              <a:chExt cx="4470399" cy="414865"/>
            </a:xfrm>
          </p:grpSpPr>
          <p:cxnSp>
            <p:nvCxnSpPr>
              <p:cNvPr id="33" name="Shape 121"/>
              <p:cNvCxnSpPr/>
              <p:nvPr/>
            </p:nvCxnSpPr>
            <p:spPr>
              <a:xfrm>
                <a:off x="812800" y="1663700"/>
                <a:ext cx="1176867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34" name="Shape 122"/>
              <p:cNvCxnSpPr/>
              <p:nvPr/>
            </p:nvCxnSpPr>
            <p:spPr>
              <a:xfrm>
                <a:off x="4106332" y="1663700"/>
                <a:ext cx="1176867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35" name="Shape 123"/>
              <p:cNvSpPr/>
              <p:nvPr/>
            </p:nvSpPr>
            <p:spPr>
              <a:xfrm>
                <a:off x="1676400" y="1456266"/>
                <a:ext cx="2834640" cy="41486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SENTIMENT ANALYSIS</a:t>
                </a:r>
              </a:p>
            </p:txBody>
          </p:sp>
        </p:grpSp>
        <p:sp>
          <p:nvSpPr>
            <p:cNvPr id="32" name="Shape 124"/>
            <p:cNvSpPr/>
            <p:nvPr/>
          </p:nvSpPr>
          <p:spPr>
            <a:xfrm>
              <a:off x="2039619" y="1981399"/>
              <a:ext cx="3174999" cy="5724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Classify user reviews as positive or negative sentiment</a:t>
              </a:r>
            </a:p>
          </p:txBody>
        </p:sp>
      </p:grpSp>
      <p:grpSp>
        <p:nvGrpSpPr>
          <p:cNvPr id="36" name="Shape 125"/>
          <p:cNvGrpSpPr/>
          <p:nvPr/>
        </p:nvGrpSpPr>
        <p:grpSpPr>
          <a:xfrm>
            <a:off x="6464272" y="1460475"/>
            <a:ext cx="5195065" cy="1093369"/>
            <a:chOff x="6464300" y="1460493"/>
            <a:chExt cx="4898232" cy="1093369"/>
          </a:xfrm>
        </p:grpSpPr>
        <p:grpSp>
          <p:nvGrpSpPr>
            <p:cNvPr id="37" name="Shape 126"/>
            <p:cNvGrpSpPr/>
            <p:nvPr/>
          </p:nvGrpSpPr>
          <p:grpSpPr>
            <a:xfrm>
              <a:off x="6464300" y="1460493"/>
              <a:ext cx="4898232" cy="414899"/>
              <a:chOff x="812800" y="1456259"/>
              <a:chExt cx="4898232" cy="414899"/>
            </a:xfrm>
          </p:grpSpPr>
          <p:cxnSp>
            <p:nvCxnSpPr>
              <p:cNvPr id="39" name="Shape 127"/>
              <p:cNvCxnSpPr/>
              <p:nvPr/>
            </p:nvCxnSpPr>
            <p:spPr>
              <a:xfrm>
                <a:off x="812800" y="1663700"/>
                <a:ext cx="1176867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40" name="Shape 128"/>
              <p:cNvCxnSpPr/>
              <p:nvPr/>
            </p:nvCxnSpPr>
            <p:spPr>
              <a:xfrm>
                <a:off x="4106332" y="1663700"/>
                <a:ext cx="1604700" cy="1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41" name="Shape 129"/>
              <p:cNvSpPr/>
              <p:nvPr/>
            </p:nvSpPr>
            <p:spPr>
              <a:xfrm>
                <a:off x="1631963" y="1456259"/>
                <a:ext cx="3379800" cy="4148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LOGIC REGRESSION</a:t>
                </a:r>
                <a:r>
                  <a:rPr lang="en-US" sz="1800" b="1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MODEL</a:t>
                </a:r>
              </a:p>
            </p:txBody>
          </p:sp>
        </p:grpSp>
        <p:sp>
          <p:nvSpPr>
            <p:cNvPr id="38" name="Shape 130"/>
            <p:cNvSpPr/>
            <p:nvPr/>
          </p:nvSpPr>
          <p:spPr>
            <a:xfrm>
              <a:off x="7052732" y="1981399"/>
              <a:ext cx="3293533" cy="5724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Amazon can classify user reviews into positive &amp; negative buckets</a:t>
              </a:r>
            </a:p>
          </p:txBody>
        </p:sp>
      </p:grpSp>
      <p:pic>
        <p:nvPicPr>
          <p:cNvPr id="42" name="Shape 131" descr="https://lh4.googleusercontent.com/25zI2gV3iEsddAAJX6RSNohTuCXszQpPcGOYIlzZINvv3ryzRqPuxS2tfbkYl4Tcju3nyUoliF4DirzJPYyHgd3ER1Jmu5UXUV6IRtlqCfI7gS8Kweprbq0Bmo_sxBFubV1ezXG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126" y="3075659"/>
            <a:ext cx="11776200" cy="241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224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Data </a:t>
            </a:r>
          </a:p>
          <a:p>
            <a:r>
              <a:rPr lang="en-US" altLang="zh-CN" dirty="0" smtClean="0">
                <a:cs typeface="+mn-ea"/>
                <a:sym typeface="+mn-lt"/>
              </a:rPr>
              <a:t>Understanding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88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Data Understanding</a:t>
            </a:r>
            <a:endParaRPr lang="zh-CN" altLang="en-US" dirty="0"/>
          </a:p>
        </p:txBody>
      </p:sp>
      <p:sp>
        <p:nvSpPr>
          <p:cNvPr id="29" name="Shape 144"/>
          <p:cNvSpPr/>
          <p:nvPr/>
        </p:nvSpPr>
        <p:spPr>
          <a:xfrm>
            <a:off x="822062" y="1248194"/>
            <a:ext cx="89960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ans Symbols"/>
              <a:buNone/>
            </a:pPr>
            <a:r>
              <a:rPr lang="en-US" sz="2400" b="1" i="0" u="none" strike="noStrike" cap="none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</a:p>
        </p:txBody>
      </p:sp>
      <p:sp>
        <p:nvSpPr>
          <p:cNvPr id="30" name="Shape 145"/>
          <p:cNvSpPr/>
          <p:nvPr/>
        </p:nvSpPr>
        <p:spPr>
          <a:xfrm>
            <a:off x="812800" y="1726401"/>
            <a:ext cx="10659600" cy="341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Obtained from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Kaggle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&amp; </a:t>
            </a: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SNAP (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Stanford Network Analysis Project</a:t>
            </a: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</p:txBody>
      </p:sp>
      <p:cxnSp>
        <p:nvCxnSpPr>
          <p:cNvPr id="31" name="Shape 146"/>
          <p:cNvCxnSpPr/>
          <p:nvPr/>
        </p:nvCxnSpPr>
        <p:spPr>
          <a:xfrm>
            <a:off x="897466" y="2275257"/>
            <a:ext cx="104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diamond" w="med" len="med"/>
            <a:tailEnd type="diamond" w="med" len="med"/>
          </a:ln>
        </p:spPr>
      </p:cxnSp>
      <p:cxnSp>
        <p:nvCxnSpPr>
          <p:cNvPr id="32" name="Shape 147"/>
          <p:cNvCxnSpPr/>
          <p:nvPr/>
        </p:nvCxnSpPr>
        <p:spPr>
          <a:xfrm>
            <a:off x="3259666" y="2419795"/>
            <a:ext cx="0" cy="10583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diamond" w="med" len="med"/>
            <a:tailEnd type="diamond" w="med" len="med"/>
          </a:ln>
        </p:spPr>
      </p:cxnSp>
      <p:cxnSp>
        <p:nvCxnSpPr>
          <p:cNvPr id="33" name="Shape 148"/>
          <p:cNvCxnSpPr/>
          <p:nvPr/>
        </p:nvCxnSpPr>
        <p:spPr>
          <a:xfrm>
            <a:off x="6096000" y="2419795"/>
            <a:ext cx="0" cy="10583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diamond" w="med" len="med"/>
            <a:tailEnd type="diamond" w="med" len="med"/>
          </a:ln>
        </p:spPr>
      </p:cxnSp>
      <p:cxnSp>
        <p:nvCxnSpPr>
          <p:cNvPr id="34" name="Shape 149"/>
          <p:cNvCxnSpPr/>
          <p:nvPr/>
        </p:nvCxnSpPr>
        <p:spPr>
          <a:xfrm>
            <a:off x="8932332" y="2419795"/>
            <a:ext cx="0" cy="10583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diamond" w="med" len="med"/>
            <a:tailEnd type="diamond" w="med" len="med"/>
          </a:ln>
        </p:spPr>
      </p:cxnSp>
      <p:cxnSp>
        <p:nvCxnSpPr>
          <p:cNvPr id="35" name="Shape 150"/>
          <p:cNvCxnSpPr/>
          <p:nvPr/>
        </p:nvCxnSpPr>
        <p:spPr>
          <a:xfrm>
            <a:off x="897466" y="3528328"/>
            <a:ext cx="104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diamond" w="med" len="med"/>
            <a:tailEnd type="diamond" w="med" len="med"/>
          </a:ln>
        </p:spPr>
      </p:cxnSp>
      <p:sp>
        <p:nvSpPr>
          <p:cNvPr id="36" name="Shape 151"/>
          <p:cNvSpPr/>
          <p:nvPr/>
        </p:nvSpPr>
        <p:spPr>
          <a:xfrm>
            <a:off x="1717586" y="2573761"/>
            <a:ext cx="112242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568,454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reviews</a:t>
            </a:r>
          </a:p>
        </p:txBody>
      </p:sp>
      <p:sp>
        <p:nvSpPr>
          <p:cNvPr id="37" name="Shape 152"/>
          <p:cNvSpPr/>
          <p:nvPr/>
        </p:nvSpPr>
        <p:spPr>
          <a:xfrm>
            <a:off x="4349721" y="2573761"/>
            <a:ext cx="1122422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256,059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</a:t>
            </a:r>
          </a:p>
        </p:txBody>
      </p:sp>
      <p:sp>
        <p:nvSpPr>
          <p:cNvPr id="38" name="Shape 153"/>
          <p:cNvSpPr/>
          <p:nvPr/>
        </p:nvSpPr>
        <p:spPr>
          <a:xfrm>
            <a:off x="7144278" y="2573761"/>
            <a:ext cx="127631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74,258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products</a:t>
            </a:r>
          </a:p>
        </p:txBody>
      </p:sp>
      <p:sp>
        <p:nvSpPr>
          <p:cNvPr id="39" name="Shape 154"/>
          <p:cNvSpPr/>
          <p:nvPr/>
        </p:nvSpPr>
        <p:spPr>
          <a:xfrm>
            <a:off x="9991784" y="2573761"/>
            <a:ext cx="128913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Oct 1999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Oct 2012</a:t>
            </a:r>
          </a:p>
        </p:txBody>
      </p:sp>
      <p:grpSp>
        <p:nvGrpSpPr>
          <p:cNvPr id="40" name="Shape 155"/>
          <p:cNvGrpSpPr/>
          <p:nvPr/>
        </p:nvGrpSpPr>
        <p:grpSpPr>
          <a:xfrm>
            <a:off x="812800" y="3849680"/>
            <a:ext cx="10500833" cy="2360136"/>
            <a:chOff x="886833" y="4235080"/>
            <a:chExt cx="10500833" cy="1832235"/>
          </a:xfrm>
        </p:grpSpPr>
        <p:sp>
          <p:nvSpPr>
            <p:cNvPr id="41" name="Shape 156"/>
            <p:cNvSpPr/>
            <p:nvPr/>
          </p:nvSpPr>
          <p:spPr>
            <a:xfrm>
              <a:off x="886833" y="4235080"/>
              <a:ext cx="10500833" cy="1832235"/>
            </a:xfrm>
            <a:prstGeom prst="rect">
              <a:avLst/>
            </a:prstGeom>
            <a:solidFill>
              <a:schemeClr val="accent1">
                <a:alpha val="76862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2" name="Shape 157"/>
            <p:cNvCxnSpPr/>
            <p:nvPr/>
          </p:nvCxnSpPr>
          <p:spPr>
            <a:xfrm>
              <a:off x="2961665" y="4622030"/>
              <a:ext cx="0" cy="105833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/>
              <a:headEnd type="diamond" w="med" len="med"/>
              <a:tailEnd type="diamond" w="med" len="med"/>
            </a:ln>
          </p:spPr>
        </p:cxnSp>
        <p:sp>
          <p:nvSpPr>
            <p:cNvPr id="43" name="Shape 158"/>
            <p:cNvSpPr/>
            <p:nvPr/>
          </p:nvSpPr>
          <p:spPr>
            <a:xfrm>
              <a:off x="1091117" y="4852587"/>
              <a:ext cx="2436781" cy="8125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User Rating (1 – 5)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Text (User Review)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buNone/>
              </a:pPr>
              <a:endParaRPr sz="1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4" name="Shape 159"/>
          <p:cNvGrpSpPr/>
          <p:nvPr/>
        </p:nvGrpSpPr>
        <p:grpSpPr>
          <a:xfrm>
            <a:off x="749089" y="2504750"/>
            <a:ext cx="931985" cy="907681"/>
            <a:chOff x="7684477" y="639764"/>
            <a:chExt cx="931985" cy="907681"/>
          </a:xfrm>
        </p:grpSpPr>
        <p:sp>
          <p:nvSpPr>
            <p:cNvPr id="45" name="Shape 160"/>
            <p:cNvSpPr/>
            <p:nvPr/>
          </p:nvSpPr>
          <p:spPr>
            <a:xfrm>
              <a:off x="7684477" y="639764"/>
              <a:ext cx="931985" cy="907681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" name="Shape 161"/>
            <p:cNvPicPr preferRelativeResize="0"/>
            <p:nvPr/>
          </p:nvPicPr>
          <p:blipFill rotWithShape="1">
            <a:blip r:embed="rId2">
              <a:alphaModFix/>
            </a:blip>
            <a:srcRect l="3847" t="40" r="-798" b="1110"/>
            <a:stretch/>
          </p:blipFill>
          <p:spPr>
            <a:xfrm>
              <a:off x="7822221" y="837579"/>
              <a:ext cx="656493" cy="559702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47" name="Shape 162"/>
          <p:cNvGrpSpPr/>
          <p:nvPr/>
        </p:nvGrpSpPr>
        <p:grpSpPr>
          <a:xfrm>
            <a:off x="3413622" y="2499698"/>
            <a:ext cx="931985" cy="907681"/>
            <a:chOff x="6154939" y="448389"/>
            <a:chExt cx="931985" cy="907681"/>
          </a:xfrm>
        </p:grpSpPr>
        <p:sp>
          <p:nvSpPr>
            <p:cNvPr id="48" name="Shape 163"/>
            <p:cNvSpPr/>
            <p:nvPr/>
          </p:nvSpPr>
          <p:spPr>
            <a:xfrm>
              <a:off x="6154939" y="448389"/>
              <a:ext cx="931985" cy="907681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" name="Shape 1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27964" y="523622"/>
              <a:ext cx="785934" cy="7619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" name="Shape 165"/>
          <p:cNvGrpSpPr/>
          <p:nvPr/>
        </p:nvGrpSpPr>
        <p:grpSpPr>
          <a:xfrm>
            <a:off x="6268790" y="2493953"/>
            <a:ext cx="931985" cy="907681"/>
            <a:chOff x="7493060" y="417922"/>
            <a:chExt cx="931985" cy="907681"/>
          </a:xfrm>
        </p:grpSpPr>
        <p:sp>
          <p:nvSpPr>
            <p:cNvPr id="51" name="Shape 166"/>
            <p:cNvSpPr/>
            <p:nvPr/>
          </p:nvSpPr>
          <p:spPr>
            <a:xfrm>
              <a:off x="7493060" y="417922"/>
              <a:ext cx="931985" cy="907681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" name="Shape 167"/>
            <p:cNvPicPr preferRelativeResize="0"/>
            <p:nvPr/>
          </p:nvPicPr>
          <p:blipFill rotWithShape="1">
            <a:blip r:embed="rId4">
              <a:alphaModFix/>
            </a:blip>
            <a:srcRect l="4965" t="5292" r="16998" b="519"/>
            <a:stretch/>
          </p:blipFill>
          <p:spPr>
            <a:xfrm>
              <a:off x="7509581" y="486883"/>
              <a:ext cx="823582" cy="821516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3" name="Shape 168"/>
          <p:cNvGrpSpPr/>
          <p:nvPr/>
        </p:nvGrpSpPr>
        <p:grpSpPr>
          <a:xfrm>
            <a:off x="9097884" y="2493953"/>
            <a:ext cx="931985" cy="907681"/>
            <a:chOff x="9374156" y="764372"/>
            <a:chExt cx="931985" cy="907681"/>
          </a:xfrm>
        </p:grpSpPr>
        <p:sp>
          <p:nvSpPr>
            <p:cNvPr id="54" name="Shape 169"/>
            <p:cNvSpPr/>
            <p:nvPr/>
          </p:nvSpPr>
          <p:spPr>
            <a:xfrm>
              <a:off x="9374156" y="764372"/>
              <a:ext cx="931985" cy="907681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" name="Shape 17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05885" y="905271"/>
              <a:ext cx="668525" cy="648696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433" y="552425"/>
            <a:ext cx="1976498" cy="1586516"/>
          </a:xfrm>
          <a:prstGeom prst="rect">
            <a:avLst/>
          </a:prstGeom>
        </p:spPr>
      </p:pic>
      <p:pic>
        <p:nvPicPr>
          <p:cNvPr id="7" name="Picture 2" descr="https://lh4.googleusercontent.com/gaBRi19CoLM1GxToi98EfnTgHzectuGo89Xi5HwQ5bz5PBbZOpDpN2FoBy7Xo7WZ3KuOOFeDM4IzPTZrnswD4yj_eez5jimiQNjVjhUQL3mVt_JUCVGXLz524e0nZgLYoDF5_zj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50" y="3915375"/>
            <a:ext cx="4310194" cy="223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Word Cloud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379632"/>
            <a:ext cx="5656978" cy="4885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113" y="1418821"/>
            <a:ext cx="5855742" cy="48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Methodology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Methodology</a:t>
            </a:r>
            <a:endParaRPr lang="zh-CN" altLang="en-US" dirty="0"/>
          </a:p>
        </p:txBody>
      </p:sp>
      <p:sp>
        <p:nvSpPr>
          <p:cNvPr id="27" name="Shape 197"/>
          <p:cNvSpPr/>
          <p:nvPr/>
        </p:nvSpPr>
        <p:spPr>
          <a:xfrm>
            <a:off x="1007389" y="1024106"/>
            <a:ext cx="9207766" cy="52852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982" y="0"/>
                </a:moveTo>
                <a:cubicBezTo>
                  <a:pt x="32570" y="0"/>
                  <a:pt x="41964" y="16016"/>
                  <a:pt x="41964" y="35773"/>
                </a:cubicBezTo>
                <a:cubicBezTo>
                  <a:pt x="41964" y="40713"/>
                  <a:pt x="41377" y="45418"/>
                  <a:pt x="40315" y="49698"/>
                </a:cubicBezTo>
                <a:lnTo>
                  <a:pt x="40053" y="50624"/>
                </a:lnTo>
                <a:lnTo>
                  <a:pt x="40956" y="50060"/>
                </a:lnTo>
                <a:cubicBezTo>
                  <a:pt x="42927" y="49015"/>
                  <a:pt x="45023" y="48452"/>
                  <a:pt x="47195" y="48452"/>
                </a:cubicBezTo>
                <a:cubicBezTo>
                  <a:pt x="49368" y="48452"/>
                  <a:pt x="51464" y="49015"/>
                  <a:pt x="53435" y="50060"/>
                </a:cubicBezTo>
                <a:lnTo>
                  <a:pt x="53602" y="50165"/>
                </a:lnTo>
                <a:lnTo>
                  <a:pt x="53470" y="49698"/>
                </a:lnTo>
                <a:cubicBezTo>
                  <a:pt x="52409" y="45418"/>
                  <a:pt x="51821" y="40713"/>
                  <a:pt x="51821" y="35773"/>
                </a:cubicBezTo>
                <a:cubicBezTo>
                  <a:pt x="51821" y="16016"/>
                  <a:pt x="61215" y="0"/>
                  <a:pt x="72804" y="0"/>
                </a:cubicBezTo>
                <a:cubicBezTo>
                  <a:pt x="84392" y="0"/>
                  <a:pt x="93786" y="16016"/>
                  <a:pt x="93786" y="35773"/>
                </a:cubicBezTo>
                <a:cubicBezTo>
                  <a:pt x="93786" y="40713"/>
                  <a:pt x="93199" y="45418"/>
                  <a:pt x="92137" y="49698"/>
                </a:cubicBezTo>
                <a:lnTo>
                  <a:pt x="91875" y="50624"/>
                </a:lnTo>
                <a:lnTo>
                  <a:pt x="92778" y="50060"/>
                </a:lnTo>
                <a:cubicBezTo>
                  <a:pt x="94749" y="49015"/>
                  <a:pt x="96845" y="48452"/>
                  <a:pt x="99017" y="48452"/>
                </a:cubicBezTo>
                <a:cubicBezTo>
                  <a:pt x="110605" y="48452"/>
                  <a:pt x="119999" y="64468"/>
                  <a:pt x="119999" y="84226"/>
                </a:cubicBezTo>
                <a:cubicBezTo>
                  <a:pt x="119999" y="103983"/>
                  <a:pt x="110605" y="120000"/>
                  <a:pt x="99017" y="120000"/>
                </a:cubicBezTo>
                <a:cubicBezTo>
                  <a:pt x="87429" y="120000"/>
                  <a:pt x="78035" y="103983"/>
                  <a:pt x="78035" y="84226"/>
                </a:cubicBezTo>
                <a:cubicBezTo>
                  <a:pt x="78035" y="79286"/>
                  <a:pt x="78622" y="74581"/>
                  <a:pt x="79684" y="70301"/>
                </a:cubicBezTo>
                <a:lnTo>
                  <a:pt x="79946" y="69375"/>
                </a:lnTo>
                <a:lnTo>
                  <a:pt x="79043" y="69939"/>
                </a:lnTo>
                <a:cubicBezTo>
                  <a:pt x="77072" y="70984"/>
                  <a:pt x="74976" y="71547"/>
                  <a:pt x="72804" y="71547"/>
                </a:cubicBezTo>
                <a:cubicBezTo>
                  <a:pt x="70631" y="71547"/>
                  <a:pt x="68535" y="70984"/>
                  <a:pt x="66564" y="69939"/>
                </a:cubicBezTo>
                <a:lnTo>
                  <a:pt x="66397" y="69834"/>
                </a:lnTo>
                <a:lnTo>
                  <a:pt x="66529" y="70301"/>
                </a:lnTo>
                <a:cubicBezTo>
                  <a:pt x="67590" y="74581"/>
                  <a:pt x="68178" y="79286"/>
                  <a:pt x="68178" y="84226"/>
                </a:cubicBezTo>
                <a:cubicBezTo>
                  <a:pt x="68178" y="103983"/>
                  <a:pt x="58784" y="120000"/>
                  <a:pt x="47195" y="120000"/>
                </a:cubicBezTo>
                <a:cubicBezTo>
                  <a:pt x="35607" y="120000"/>
                  <a:pt x="26213" y="103983"/>
                  <a:pt x="26213" y="84226"/>
                </a:cubicBezTo>
                <a:cubicBezTo>
                  <a:pt x="26213" y="79286"/>
                  <a:pt x="26800" y="74581"/>
                  <a:pt x="27862" y="70301"/>
                </a:cubicBezTo>
                <a:lnTo>
                  <a:pt x="28124" y="69375"/>
                </a:lnTo>
                <a:lnTo>
                  <a:pt x="27221" y="69939"/>
                </a:lnTo>
                <a:cubicBezTo>
                  <a:pt x="25250" y="70984"/>
                  <a:pt x="23154" y="71547"/>
                  <a:pt x="20982" y="71547"/>
                </a:cubicBezTo>
                <a:cubicBezTo>
                  <a:pt x="9394" y="71547"/>
                  <a:pt x="0" y="55531"/>
                  <a:pt x="0" y="35773"/>
                </a:cubicBezTo>
                <a:cubicBezTo>
                  <a:pt x="0" y="16016"/>
                  <a:pt x="9394" y="0"/>
                  <a:pt x="20982" y="0"/>
                </a:cubicBezTo>
                <a:close/>
              </a:path>
            </a:pathLst>
          </a:custGeom>
          <a:noFill/>
          <a:ln w="31750" cap="flat" cmpd="sng">
            <a:solidFill>
              <a:srgbClr val="43828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Shape 198"/>
          <p:cNvSpPr txBox="1"/>
          <p:nvPr/>
        </p:nvSpPr>
        <p:spPr>
          <a:xfrm>
            <a:off x="2211735" y="1338951"/>
            <a:ext cx="1162500" cy="47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1</a:t>
            </a:r>
          </a:p>
        </p:txBody>
      </p:sp>
      <p:sp>
        <p:nvSpPr>
          <p:cNvPr id="29" name="Shape 199"/>
          <p:cNvSpPr txBox="1"/>
          <p:nvPr/>
        </p:nvSpPr>
        <p:spPr>
          <a:xfrm>
            <a:off x="3945391" y="3535930"/>
            <a:ext cx="1162500" cy="47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2</a:t>
            </a:r>
          </a:p>
        </p:txBody>
      </p:sp>
      <p:sp>
        <p:nvSpPr>
          <p:cNvPr id="30" name="Shape 200"/>
          <p:cNvSpPr txBox="1"/>
          <p:nvPr/>
        </p:nvSpPr>
        <p:spPr>
          <a:xfrm>
            <a:off x="7894099" y="3441138"/>
            <a:ext cx="1162500" cy="47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4</a:t>
            </a:r>
          </a:p>
        </p:txBody>
      </p:sp>
      <p:sp>
        <p:nvSpPr>
          <p:cNvPr id="31" name="Shape 201"/>
          <p:cNvSpPr txBox="1"/>
          <p:nvPr/>
        </p:nvSpPr>
        <p:spPr>
          <a:xfrm>
            <a:off x="5953459" y="1267770"/>
            <a:ext cx="1162500" cy="47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3</a:t>
            </a:r>
          </a:p>
        </p:txBody>
      </p:sp>
      <p:sp>
        <p:nvSpPr>
          <p:cNvPr id="32" name="Shape 202"/>
          <p:cNvSpPr/>
          <p:nvPr/>
        </p:nvSpPr>
        <p:spPr>
          <a:xfrm>
            <a:off x="3656263" y="4515543"/>
            <a:ext cx="2408955" cy="1221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Case Normalization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Tokenize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Stop words removal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Stemming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TF-IDF</a:t>
            </a:r>
          </a:p>
        </p:txBody>
      </p:sp>
      <p:sp>
        <p:nvSpPr>
          <p:cNvPr id="33" name="Shape 203"/>
          <p:cNvSpPr/>
          <p:nvPr/>
        </p:nvSpPr>
        <p:spPr>
          <a:xfrm>
            <a:off x="5412560" y="2765147"/>
            <a:ext cx="22833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204"/>
          <p:cNvSpPr/>
          <p:nvPr/>
        </p:nvSpPr>
        <p:spPr>
          <a:xfrm>
            <a:off x="7496492" y="4515535"/>
            <a:ext cx="22833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</a:t>
            </a:r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Spark + Hadoop Cluster</a:t>
            </a:r>
          </a:p>
        </p:txBody>
      </p:sp>
      <p:sp>
        <p:nvSpPr>
          <p:cNvPr id="35" name="Shape 205"/>
          <p:cNvSpPr/>
          <p:nvPr/>
        </p:nvSpPr>
        <p:spPr>
          <a:xfrm>
            <a:off x="3374219" y="3994397"/>
            <a:ext cx="2691000" cy="101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 Mining</a:t>
            </a:r>
          </a:p>
        </p:txBody>
      </p:sp>
      <p:sp>
        <p:nvSpPr>
          <p:cNvPr id="36" name="Shape 206"/>
          <p:cNvSpPr/>
          <p:nvPr/>
        </p:nvSpPr>
        <p:spPr>
          <a:xfrm>
            <a:off x="5458330" y="1904079"/>
            <a:ext cx="2244300" cy="101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 dirty="0" smtClean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Modeling</a:t>
            </a:r>
            <a:endParaRPr lang="en-US" sz="3000" b="1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Shape 207"/>
          <p:cNvSpPr/>
          <p:nvPr/>
        </p:nvSpPr>
        <p:spPr>
          <a:xfrm>
            <a:off x="1373988" y="1739795"/>
            <a:ext cx="2691000" cy="55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Manipulation</a:t>
            </a:r>
          </a:p>
        </p:txBody>
      </p:sp>
      <p:sp>
        <p:nvSpPr>
          <p:cNvPr id="38" name="Shape 208"/>
          <p:cNvSpPr/>
          <p:nvPr/>
        </p:nvSpPr>
        <p:spPr>
          <a:xfrm>
            <a:off x="7037466" y="4016018"/>
            <a:ext cx="3076800" cy="55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</a:p>
        </p:txBody>
      </p:sp>
      <p:sp>
        <p:nvSpPr>
          <p:cNvPr id="39" name="Shape 209"/>
          <p:cNvSpPr/>
          <p:nvPr/>
        </p:nvSpPr>
        <p:spPr>
          <a:xfrm rot="8301988">
            <a:off x="3640751" y="3478591"/>
            <a:ext cx="256485" cy="220530"/>
          </a:xfrm>
          <a:prstGeom prst="triangle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Shape 210"/>
          <p:cNvSpPr/>
          <p:nvPr/>
        </p:nvSpPr>
        <p:spPr>
          <a:xfrm rot="8301988">
            <a:off x="7539440" y="3478591"/>
            <a:ext cx="256485" cy="220530"/>
          </a:xfrm>
          <a:prstGeom prst="triangle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Shape 211"/>
          <p:cNvSpPr/>
          <p:nvPr/>
        </p:nvSpPr>
        <p:spPr>
          <a:xfrm rot="2187312">
            <a:off x="5394748" y="3478816"/>
            <a:ext cx="256986" cy="220229"/>
          </a:xfrm>
          <a:prstGeom prst="triangle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Shape 212"/>
          <p:cNvSpPr/>
          <p:nvPr/>
        </p:nvSpPr>
        <p:spPr>
          <a:xfrm>
            <a:off x="1651369" y="2664964"/>
            <a:ext cx="2283300" cy="95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Filter neutral reviews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Font typeface="Century Gothic"/>
              <a:buChar char="•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1,2 → </a:t>
            </a: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Negative(0</a:t>
            </a: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Font typeface="Century Gothic"/>
              <a:buChar char="•"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4,5 → Positive (1)</a:t>
            </a:r>
          </a:p>
        </p:txBody>
      </p:sp>
      <p:sp>
        <p:nvSpPr>
          <p:cNvPr id="43" name="Shape 213"/>
          <p:cNvSpPr/>
          <p:nvPr/>
        </p:nvSpPr>
        <p:spPr>
          <a:xfrm>
            <a:off x="5352352" y="2696844"/>
            <a:ext cx="2799899" cy="1221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Classifying each review as positive or negative sentiment based on the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</a:t>
            </a:r>
          </a:p>
        </p:txBody>
      </p:sp>
      <p:pic>
        <p:nvPicPr>
          <p:cNvPr id="44" name="Shape 214" descr="spark-logo-h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585" y="425690"/>
            <a:ext cx="2691140" cy="1684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8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1994</TotalTime>
  <Words>340</Words>
  <Application>Microsoft Macintosh PowerPoint</Application>
  <PresentationFormat>Widescreen</PresentationFormat>
  <Paragraphs>124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Calibri</vt:lpstr>
      <vt:lpstr>Century Gothic</vt:lpstr>
      <vt:lpstr>FontAwesome</vt:lpstr>
      <vt:lpstr>Noto Sans Symbols</vt:lpstr>
      <vt:lpstr>Segoe UI Light</vt:lpstr>
      <vt:lpstr>Wingdings</vt:lpstr>
      <vt:lpstr>宋体</vt:lpstr>
      <vt:lpstr>微软雅黑</vt:lpstr>
      <vt:lpstr>Arial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panxx428@outlook.com</cp:lastModifiedBy>
  <cp:revision>82</cp:revision>
  <dcterms:created xsi:type="dcterms:W3CDTF">2015-08-18T02:51:41Z</dcterms:created>
  <dcterms:modified xsi:type="dcterms:W3CDTF">2016-12-13T21:47:21Z</dcterms:modified>
  <cp:category/>
</cp:coreProperties>
</file>